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01A28-BBCF-4154-B597-1A22ECA36EF0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43042" y="2285992"/>
            <a:ext cx="4906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LEZIONE </a:t>
            </a:r>
            <a:r>
              <a:rPr lang="it-IT" sz="3600" smtClean="0"/>
              <a:t>DEL </a:t>
            </a:r>
            <a:r>
              <a:rPr lang="it-IT" sz="3600" smtClean="0"/>
              <a:t>20/03/2020</a:t>
            </a:r>
            <a:endParaRPr lang="it-IT" sz="3600" dirty="0" smtClean="0"/>
          </a:p>
          <a:p>
            <a:endParaRPr lang="it-IT" sz="3600" dirty="0"/>
          </a:p>
          <a:p>
            <a:pPr algn="ctr"/>
            <a:r>
              <a:rPr lang="it-IT" sz="3600" dirty="0" smtClean="0"/>
              <a:t>TERZA PARTE</a:t>
            </a:r>
            <a:endParaRPr lang="it-IT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28604"/>
            <a:ext cx="85725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643182"/>
            <a:ext cx="3429024" cy="51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428596" y="221455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DIMOSTRAZIONE</a:t>
            </a:r>
            <a:endParaRPr lang="it-IT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3341526"/>
            <a:ext cx="5505457" cy="115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1" y="3260441"/>
            <a:ext cx="3143272" cy="9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arentesi graffa aperta 6"/>
          <p:cNvSpPr/>
          <p:nvPr/>
        </p:nvSpPr>
        <p:spPr>
          <a:xfrm rot="16200000">
            <a:off x="7215206" y="2928934"/>
            <a:ext cx="357189" cy="2643206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969451" y="4357694"/>
            <a:ext cx="960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</a:t>
            </a:r>
            <a:r>
              <a:rPr lang="it-IT" sz="3200" baseline="-25000" dirty="0" smtClean="0"/>
              <a:t>3</a:t>
            </a:r>
            <a:r>
              <a:rPr lang="it-IT" sz="3200" dirty="0" smtClean="0"/>
              <a:t>(Q)</a:t>
            </a:r>
            <a:endParaRPr lang="it-IT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86742" y="3500438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X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143900" y="354872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X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86116" y="3500438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X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2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8143900" y="5643578"/>
            <a:ext cx="244475" cy="24447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5334017"/>
            <a:ext cx="485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1624013"/>
            <a:ext cx="86772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286644" y="528638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285728"/>
            <a:ext cx="8978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 smtClean="0"/>
              <a:t>Geometria delle masse</a:t>
            </a:r>
            <a:r>
              <a:rPr lang="it-IT" sz="4400" dirty="0" smtClean="0"/>
              <a:t>. Paragrafo 7.3 </a:t>
            </a:r>
            <a:endParaRPr lang="it-IT" sz="4400" dirty="0"/>
          </a:p>
        </p:txBody>
      </p:sp>
      <p:sp>
        <p:nvSpPr>
          <p:cNvPr id="5" name="Rettangolo 4"/>
          <p:cNvSpPr/>
          <p:nvPr/>
        </p:nvSpPr>
        <p:spPr>
          <a:xfrm>
            <a:off x="239486" y="1214422"/>
            <a:ext cx="5046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Momenti d’inerzia</a:t>
            </a:r>
            <a:r>
              <a:rPr lang="it-IT" sz="2400" dirty="0" smtClean="0"/>
              <a:t>. Sottosezione 7.3.1 </a:t>
            </a:r>
            <a:endParaRPr lang="it-IT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88677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7" y="3929066"/>
            <a:ext cx="312286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86644" y="45005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6858048" cy="29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917" y="2857497"/>
            <a:ext cx="460208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1785918" y="45005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80"/>
            <a:ext cx="90487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i 2"/>
          <p:cNvSpPr/>
          <p:nvPr/>
        </p:nvSpPr>
        <p:spPr>
          <a:xfrm>
            <a:off x="142844" y="4143380"/>
            <a:ext cx="8143932" cy="1898532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785786" y="4626872"/>
            <a:ext cx="4071966" cy="10715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000100" y="5286388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r</a:t>
            </a:r>
            <a:endParaRPr lang="it-IT" i="1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3143240" y="3643314"/>
            <a:ext cx="2143140" cy="1428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143504" y="33575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</a:t>
            </a:r>
            <a:r>
              <a:rPr lang="it-IT" baseline="-25000" dirty="0" smtClean="0"/>
              <a:t>i</a:t>
            </a:r>
            <a:endParaRPr lang="it-IT" baseline="-25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19000" y="50599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</a:t>
            </a:r>
            <a:endParaRPr lang="it-IT" baseline="-25000" dirty="0"/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4464843" y="4464851"/>
            <a:ext cx="1643074" cy="15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3214678" y="5072074"/>
            <a:ext cx="2071702" cy="214314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rot="5400000" flipH="1" flipV="1">
            <a:off x="2822563" y="4750603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3000364" y="41312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</a:t>
            </a:r>
            <a:endParaRPr lang="it-IT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6193146" y="5357826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Symbol" pitchFamily="18" charset="2"/>
              </a:rPr>
              <a:t>p</a:t>
            </a:r>
            <a:r>
              <a:rPr lang="it-IT" sz="3600" baseline="-25000" dirty="0" smtClean="0"/>
              <a:t>1</a:t>
            </a:r>
            <a:endParaRPr lang="it-IT" sz="3600" baseline="-25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134096" y="4192793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Symbol" pitchFamily="18" charset="2"/>
              </a:rPr>
              <a:t>p</a:t>
            </a:r>
            <a:r>
              <a:rPr lang="it-IT" sz="1400" baseline="-25000" dirty="0" smtClean="0"/>
              <a:t>1</a:t>
            </a:r>
            <a:endParaRPr lang="it-IT" sz="1400" baseline="-25000" dirty="0"/>
          </a:p>
        </p:txBody>
      </p:sp>
      <p:sp>
        <p:nvSpPr>
          <p:cNvPr id="24" name="Parentesi graffa aperta 23"/>
          <p:cNvSpPr/>
          <p:nvPr/>
        </p:nvSpPr>
        <p:spPr>
          <a:xfrm flipH="1">
            <a:off x="5357818" y="3714752"/>
            <a:ext cx="285752" cy="1571636"/>
          </a:xfrm>
          <a:prstGeom prst="lef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286256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8501090" y="307181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71438"/>
            <a:ext cx="904704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Connettore 1 3"/>
          <p:cNvCxnSpPr/>
          <p:nvPr/>
        </p:nvCxnSpPr>
        <p:spPr>
          <a:xfrm rot="5400000" flipH="1" flipV="1">
            <a:off x="892943" y="4321975"/>
            <a:ext cx="2428892" cy="9286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rot="5400000" flipH="1" flipV="1">
            <a:off x="2750331" y="4474375"/>
            <a:ext cx="2428892" cy="9286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 flipH="1" flipV="1">
            <a:off x="2276840" y="428625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flipH="1" flipV="1">
            <a:off x="3819331" y="524066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825361" y="5130241"/>
            <a:ext cx="532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P</a:t>
            </a:r>
            <a:r>
              <a:rPr lang="it-IT" sz="3200" baseline="-25000" dirty="0" smtClean="0"/>
              <a:t>o</a:t>
            </a:r>
            <a:endParaRPr lang="it-IT" sz="3200" baseline="-25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825097" y="3857628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Q</a:t>
            </a:r>
            <a:endParaRPr lang="it-IT" sz="3200" baseline="-25000" dirty="0"/>
          </a:p>
        </p:txBody>
      </p:sp>
      <p:cxnSp>
        <p:nvCxnSpPr>
          <p:cNvPr id="10" name="Connettore 1 9"/>
          <p:cNvCxnSpPr/>
          <p:nvPr/>
        </p:nvCxnSpPr>
        <p:spPr>
          <a:xfrm rot="5400000" flipH="1" flipV="1">
            <a:off x="2204545" y="4021743"/>
            <a:ext cx="366714" cy="13335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rot="5400000" flipH="1" flipV="1">
            <a:off x="3750463" y="4983205"/>
            <a:ext cx="366714" cy="133352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562592" y="3714752"/>
            <a:ext cx="1643074" cy="64294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214678" y="3571876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</a:t>
            </a:r>
            <a:endParaRPr lang="it-IT" sz="2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357422" y="3988362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B0F0"/>
                </a:solidFill>
              </a:rPr>
              <a:t>e</a:t>
            </a:r>
            <a:r>
              <a:rPr lang="it-IT" baseline="-25000" dirty="0" err="1" smtClean="0">
                <a:solidFill>
                  <a:srgbClr val="00B0F0"/>
                </a:solidFill>
              </a:rPr>
              <a:t>r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933266" y="492919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B0F0"/>
                </a:solidFill>
              </a:rPr>
              <a:t>e</a:t>
            </a:r>
            <a:r>
              <a:rPr lang="it-IT" baseline="-25000" dirty="0" err="1" smtClean="0">
                <a:solidFill>
                  <a:srgbClr val="00B0F0"/>
                </a:solidFill>
              </a:rPr>
              <a:t>r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18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643834" y="4000504"/>
            <a:ext cx="244475" cy="244475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643042" y="5072074"/>
            <a:ext cx="29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</a:t>
            </a:r>
            <a:endParaRPr lang="it-IT" sz="2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592804" y="5917188"/>
            <a:ext cx="29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</a:t>
            </a:r>
            <a:endParaRPr lang="it-IT" sz="2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678168" y="6081350"/>
            <a:ext cx="336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</a:t>
            </a:r>
            <a:r>
              <a:rPr lang="it-IT" sz="1400" baseline="-25000" dirty="0" smtClean="0"/>
              <a:t>o</a:t>
            </a:r>
            <a:endParaRPr lang="it-IT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933438"/>
            <a:ext cx="4762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714348" y="71414"/>
            <a:ext cx="277274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DIMOSTRAZONE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La formula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si  può anche scrivere come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dove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285992"/>
            <a:ext cx="29337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2928934"/>
            <a:ext cx="23145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3643314"/>
            <a:ext cx="87439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7858148" y="585789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428604"/>
            <a:ext cx="43926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termine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si annulla per definizione di centro di massa 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50863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8" y="2805124"/>
            <a:ext cx="90773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5429264"/>
            <a:ext cx="982273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14290"/>
            <a:ext cx="90726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Connettore 2 3"/>
          <p:cNvCxnSpPr/>
          <p:nvPr/>
        </p:nvCxnSpPr>
        <p:spPr>
          <a:xfrm>
            <a:off x="1428728" y="5131370"/>
            <a:ext cx="3643338" cy="78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1428728" y="4131238"/>
            <a:ext cx="2500330" cy="1000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rot="5400000" flipH="1" flipV="1">
            <a:off x="500034" y="4202676"/>
            <a:ext cx="18573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71538" y="513137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357686" y="58457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413058" y="38454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055604" y="3118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29058" y="3916924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y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072066" y="576217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x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285852" y="298823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z</a:t>
            </a:r>
            <a:endParaRPr lang="it-IT" dirty="0"/>
          </a:p>
        </p:txBody>
      </p:sp>
      <p:pic>
        <p:nvPicPr>
          <p:cNvPr id="1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7143768" y="285749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034" y="50004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DIMOSTRAZIONE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142984"/>
            <a:ext cx="35433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2428868"/>
            <a:ext cx="88328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142984"/>
            <a:ext cx="3099978" cy="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ccia a destra 6"/>
          <p:cNvSpPr/>
          <p:nvPr/>
        </p:nvSpPr>
        <p:spPr>
          <a:xfrm>
            <a:off x="4071934" y="115841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15315" y="3976695"/>
            <a:ext cx="485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8286776" y="535782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56</Words>
  <Application>Microsoft Office PowerPoint</Application>
  <PresentationFormat>Presentazione su schermo (4:3)</PresentationFormat>
  <Paragraphs>51</Paragraphs>
  <Slides>11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Windows User</cp:lastModifiedBy>
  <cp:revision>79</cp:revision>
  <dcterms:created xsi:type="dcterms:W3CDTF">2020-03-06T11:53:34Z</dcterms:created>
  <dcterms:modified xsi:type="dcterms:W3CDTF">2020-03-19T18:30:03Z</dcterms:modified>
</cp:coreProperties>
</file>