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3BBC-D631-456A-9BF3-1618C1E496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25/03/2020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357158" y="357166"/>
            <a:ext cx="69496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Omografia d’inerzia, matrice d’inerzia e terna</a:t>
            </a:r>
            <a:br>
              <a:rPr lang="it-IT" sz="2800" b="1" dirty="0" smtClean="0"/>
            </a:br>
            <a:r>
              <a:rPr lang="it-IT" sz="2800" b="1" dirty="0" smtClean="0"/>
              <a:t>principale d’inerzia.  </a:t>
            </a:r>
            <a:r>
              <a:rPr lang="it-IT" sz="2800" dirty="0" smtClean="0"/>
              <a:t>Paragrafo 7.3.2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962150"/>
            <a:ext cx="8724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86710" y="50006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52"/>
            <a:ext cx="4029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in giù 5"/>
          <p:cNvSpPr/>
          <p:nvPr/>
        </p:nvSpPr>
        <p:spPr>
          <a:xfrm>
            <a:off x="4000496" y="64291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4371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ccia in giù 7"/>
          <p:cNvSpPr/>
          <p:nvPr/>
        </p:nvSpPr>
        <p:spPr>
          <a:xfrm>
            <a:off x="4000496" y="330784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500570"/>
            <a:ext cx="5876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4143372" y="26431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a</a:t>
            </a:r>
            <a:endParaRPr lang="it-IT" b="1" i="1" dirty="0"/>
          </a:p>
        </p:txBody>
      </p:sp>
      <p:sp>
        <p:nvSpPr>
          <p:cNvPr id="11" name="Parentesi graffa chiusa 10"/>
          <p:cNvSpPr/>
          <p:nvPr/>
        </p:nvSpPr>
        <p:spPr>
          <a:xfrm rot="5400000">
            <a:off x="4157658" y="2128830"/>
            <a:ext cx="285752" cy="885828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chiusa 11"/>
          <p:cNvSpPr/>
          <p:nvPr/>
        </p:nvSpPr>
        <p:spPr>
          <a:xfrm rot="5400000">
            <a:off x="5800732" y="2128830"/>
            <a:ext cx="285752" cy="885828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chiusa 12"/>
          <p:cNvSpPr/>
          <p:nvPr/>
        </p:nvSpPr>
        <p:spPr>
          <a:xfrm rot="5400000">
            <a:off x="4964909" y="2393149"/>
            <a:ext cx="285752" cy="35719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786446" y="2643182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c</a:t>
            </a:r>
            <a:endParaRPr lang="it-IT" b="1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929190" y="26431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b</a:t>
            </a:r>
            <a:endParaRPr lang="it-IT" b="1" i="1" dirty="0"/>
          </a:p>
        </p:txBody>
      </p:sp>
      <p:pic>
        <p:nvPicPr>
          <p:cNvPr id="1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72462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428604"/>
            <a:ext cx="8458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929586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50" y="428604"/>
            <a:ext cx="7293584" cy="26860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28" name="CasellaDiTesto 27"/>
          <p:cNvSpPr txBox="1"/>
          <p:nvPr/>
        </p:nvSpPr>
        <p:spPr>
          <a:xfrm>
            <a:off x="428596" y="214290"/>
            <a:ext cx="18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DIMOSTRAZIONE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28596" y="571480"/>
            <a:ext cx="9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Punto 1.</a:t>
            </a: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609992"/>
            <a:ext cx="59245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ttangolo 30"/>
          <p:cNvSpPr/>
          <p:nvPr/>
        </p:nvSpPr>
        <p:spPr>
          <a:xfrm>
            <a:off x="5330408" y="2857496"/>
            <a:ext cx="3670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θ</a:t>
            </a:r>
            <a:r>
              <a:rPr lang="it-IT" i="1" baseline="-25000" dirty="0" smtClean="0"/>
              <a:t>i</a:t>
            </a:r>
            <a:r>
              <a:rPr lang="it-IT" i="1" dirty="0" smtClean="0"/>
              <a:t> è l’angolo fra (P</a:t>
            </a:r>
            <a:r>
              <a:rPr lang="it-IT" i="1" baseline="-25000" dirty="0" smtClean="0"/>
              <a:t>i</a:t>
            </a:r>
            <a:r>
              <a:rPr lang="it-IT" i="1" dirty="0" smtClean="0"/>
              <a:t> − Q) ed il vettore </a:t>
            </a:r>
            <a:r>
              <a:rPr lang="it-IT" b="1" i="1" dirty="0" smtClean="0">
                <a:latin typeface="dcitt10" pitchFamily="34" charset="0"/>
                <a:cs typeface="Times New Roman" pitchFamily="18" charset="0"/>
              </a:rPr>
              <a:t>v</a:t>
            </a:r>
            <a:endParaRPr lang="it-IT" b="1" dirty="0">
              <a:latin typeface="dcitt10" pitchFamily="34" charset="0"/>
              <a:cs typeface="Times New Roman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28596" y="5929330"/>
            <a:ext cx="199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Punto 2.   Esercizio.</a:t>
            </a:r>
            <a:endParaRPr lang="it-IT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6237" y="6257946"/>
            <a:ext cx="41910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e 33"/>
          <p:cNvSpPr/>
          <p:nvPr/>
        </p:nvSpPr>
        <p:spPr>
          <a:xfrm>
            <a:off x="6143636" y="2428868"/>
            <a:ext cx="214314" cy="285752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2 35"/>
          <p:cNvCxnSpPr>
            <a:stCxn id="34" idx="3"/>
          </p:cNvCxnSpPr>
          <p:nvPr/>
        </p:nvCxnSpPr>
        <p:spPr>
          <a:xfrm rot="5400000">
            <a:off x="5745497" y="2499408"/>
            <a:ext cx="256161" cy="602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715272" y="407194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816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2" y="214290"/>
            <a:ext cx="8535576" cy="20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8424014" cy="462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15272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0328"/>
            <a:ext cx="9144000" cy="15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714620"/>
            <a:ext cx="8724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89218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87445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01024" y="564357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38</Words>
  <Application>Microsoft Office PowerPoint</Application>
  <PresentationFormat>Presentazione su schermo (4:3)</PresentationFormat>
  <Paragraphs>12</Paragraphs>
  <Slides>9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86</cp:revision>
  <dcterms:created xsi:type="dcterms:W3CDTF">2020-03-06T11:53:34Z</dcterms:created>
  <dcterms:modified xsi:type="dcterms:W3CDTF">2020-03-24T10:40:11Z</dcterms:modified>
</cp:coreProperties>
</file>