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5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D3BBC-D631-456A-9BF3-1618C1E496AA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24/03/2020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25/03/2020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357158" y="214290"/>
            <a:ext cx="475136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smtClean="0"/>
              <a:t>Ellissoide d’inerzia  </a:t>
            </a:r>
          </a:p>
          <a:p>
            <a:r>
              <a:rPr lang="it-IT" sz="3200" dirty="0" smtClean="0"/>
              <a:t>Paragrafo 7.3.3</a:t>
            </a:r>
            <a:endParaRPr lang="it-IT" sz="3200" dirty="0"/>
          </a:p>
        </p:txBody>
      </p:sp>
      <p:sp>
        <p:nvSpPr>
          <p:cNvPr id="23" name="Rettangolo 22"/>
          <p:cNvSpPr/>
          <p:nvPr/>
        </p:nvSpPr>
        <p:spPr>
          <a:xfrm>
            <a:off x="428596" y="1571612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Sia dato il sistema di punti materiali. Fissata una generica direzione individuata dal</a:t>
            </a:r>
          </a:p>
          <a:p>
            <a:r>
              <a:rPr lang="it-IT" dirty="0" smtClean="0"/>
              <a:t>versore </a:t>
            </a:r>
            <a:r>
              <a:rPr lang="it-IT" b="1" i="1" dirty="0" smtClean="0"/>
              <a:t>w</a:t>
            </a:r>
            <a:r>
              <a:rPr lang="it-IT" dirty="0" smtClean="0"/>
              <a:t>,</a:t>
            </a:r>
            <a:r>
              <a:rPr lang="it-IT" b="1" i="1" dirty="0" smtClean="0"/>
              <a:t> </a:t>
            </a:r>
            <a:r>
              <a:rPr lang="it-IT" dirty="0" smtClean="0"/>
              <a:t>il momento d’inerzia del sistema rispetto alla retta avente direzione </a:t>
            </a:r>
            <a:r>
              <a:rPr lang="it-IT" b="1" i="1" dirty="0" smtClean="0"/>
              <a:t>w</a:t>
            </a:r>
            <a:r>
              <a:rPr lang="it-IT" dirty="0" smtClean="0"/>
              <a:t>, passante per Q, è</a:t>
            </a:r>
            <a:endParaRPr lang="it-I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86024"/>
            <a:ext cx="9040563" cy="244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215338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58049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715272" y="50006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142852"/>
            <a:ext cx="864739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72396" y="564357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14290"/>
            <a:ext cx="866888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550070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ttangolo 28"/>
          <p:cNvSpPr/>
          <p:nvPr/>
        </p:nvSpPr>
        <p:spPr>
          <a:xfrm>
            <a:off x="428596" y="857232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/>
              <a:t>Questo vuol dire che il momento d’inerzia di un sistema B rispetto alla retta per </a:t>
            </a:r>
            <a:r>
              <a:rPr lang="it-IT" sz="2800" i="1" dirty="0" smtClean="0"/>
              <a:t>Q </a:t>
            </a:r>
            <a:r>
              <a:rPr lang="it-IT" sz="2800" dirty="0" smtClean="0"/>
              <a:t>avente direzione </a:t>
            </a:r>
            <a:r>
              <a:rPr lang="it-IT" sz="2800" b="1" i="1" dirty="0" smtClean="0"/>
              <a:t>w, </a:t>
            </a:r>
            <a:r>
              <a:rPr lang="it-IT" sz="2800" dirty="0" smtClean="0"/>
              <a:t>è limitato dall’alto e dal basso. Non solo, ma, fissato Q, al variare</a:t>
            </a:r>
          </a:p>
          <a:p>
            <a:r>
              <a:rPr lang="it-IT" sz="2800" dirty="0" smtClean="0"/>
              <a:t>della direzione </a:t>
            </a:r>
            <a:r>
              <a:rPr lang="it-IT" sz="2800" b="1" dirty="0" smtClean="0"/>
              <a:t>w</a:t>
            </a:r>
            <a:r>
              <a:rPr lang="it-IT" sz="2800" dirty="0" smtClean="0"/>
              <a:t>, il momento d’inerzia ha un </a:t>
            </a:r>
            <a:r>
              <a:rPr lang="it-IT" sz="2800" b="1" dirty="0" smtClean="0">
                <a:solidFill>
                  <a:srgbClr val="FF0000"/>
                </a:solidFill>
              </a:rPr>
              <a:t>massimo</a:t>
            </a:r>
            <a:r>
              <a:rPr lang="it-IT" sz="2800" dirty="0" smtClean="0"/>
              <a:t> ed un </a:t>
            </a:r>
            <a:r>
              <a:rPr lang="it-IT" sz="2800" b="1" dirty="0" smtClean="0">
                <a:solidFill>
                  <a:srgbClr val="FF0000"/>
                </a:solidFill>
              </a:rPr>
              <a:t>minimo</a:t>
            </a:r>
            <a:r>
              <a:rPr lang="it-IT" sz="2800" dirty="0" smtClean="0"/>
              <a:t>.</a:t>
            </a:r>
          </a:p>
          <a:p>
            <a:endParaRPr lang="it-IT" sz="2800" dirty="0" smtClean="0"/>
          </a:p>
          <a:p>
            <a:r>
              <a:rPr lang="it-IT" sz="2800" dirty="0" smtClean="0"/>
              <a:t>Il massimo è ottenuto quando la direzione </a:t>
            </a:r>
            <a:r>
              <a:rPr lang="it-IT" sz="2800" b="1" dirty="0" smtClean="0"/>
              <a:t>w</a:t>
            </a:r>
            <a:r>
              <a:rPr lang="it-IT" sz="2800" dirty="0" smtClean="0"/>
              <a:t>  corrisponde alla direzione dell’asse minore dell’ellissoide mentre il massimo quando la direzione</a:t>
            </a:r>
            <a:r>
              <a:rPr lang="it-IT" sz="2800" b="1" dirty="0" smtClean="0"/>
              <a:t> w</a:t>
            </a:r>
            <a:r>
              <a:rPr lang="it-IT" sz="2800" dirty="0" smtClean="0"/>
              <a:t> è parallela all’asse maggiore dell’ellissoide.</a:t>
            </a:r>
            <a:endParaRPr lang="it-IT" sz="2800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7929586" y="592933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122</Words>
  <Application>Microsoft Office PowerPoint</Application>
  <PresentationFormat>Presentazione su schermo (4:3)</PresentationFormat>
  <Paragraphs>12</Paragraphs>
  <Slides>6</Slides>
  <Notes>1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98</cp:revision>
  <dcterms:created xsi:type="dcterms:W3CDTF">2020-03-06T11:53:34Z</dcterms:created>
  <dcterms:modified xsi:type="dcterms:W3CDTF">2020-03-24T11:41:42Z</dcterms:modified>
</cp:coreProperties>
</file>