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3" r:id="rId4"/>
    <p:sldId id="26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27/03/2020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52"/>
            <a:ext cx="86126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6" y="1928802"/>
            <a:ext cx="5857884" cy="478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929454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90908"/>
            <a:ext cx="3352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071934" y="3757626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Matrice d’inerzia centrata in Q, assi </a:t>
            </a:r>
            <a:r>
              <a:rPr lang="it-IT" b="1" dirty="0" smtClean="0"/>
              <a:t>E</a:t>
            </a:r>
            <a:r>
              <a:rPr lang="it-IT" baseline="-25000" dirty="0" smtClean="0"/>
              <a:t>1</a:t>
            </a:r>
            <a:r>
              <a:rPr lang="it-IT" dirty="0" smtClean="0"/>
              <a:t>, </a:t>
            </a:r>
            <a:r>
              <a:rPr lang="it-IT" b="1" dirty="0" smtClean="0"/>
              <a:t>E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14"/>
            <a:ext cx="43248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114948"/>
            <a:ext cx="5448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5572133" y="500063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osserva che Q è il </a:t>
            </a:r>
            <a:r>
              <a:rPr lang="it-IT" dirty="0" err="1" smtClean="0"/>
              <a:t>CM</a:t>
            </a:r>
            <a:r>
              <a:rPr lang="it-IT" dirty="0" smtClean="0"/>
              <a:t> dell</a:t>
            </a:r>
            <a:r>
              <a:rPr lang="it-IT" dirty="0" smtClean="0"/>
              <a:t>a</a:t>
            </a:r>
            <a:br>
              <a:rPr lang="it-IT" dirty="0" smtClean="0"/>
            </a:br>
            <a:r>
              <a:rPr lang="it-IT" dirty="0" smtClean="0"/>
              <a:t>lamina e quindi la m</a:t>
            </a:r>
            <a:r>
              <a:rPr lang="it-IT" dirty="0" smtClean="0"/>
              <a:t>atrice </a:t>
            </a:r>
            <a:r>
              <a:rPr lang="it-IT" dirty="0" smtClean="0"/>
              <a:t>d’inerzia centrata in A,</a:t>
            </a:r>
          </a:p>
          <a:p>
            <a:r>
              <a:rPr lang="it-IT" dirty="0" smtClean="0"/>
              <a:t>r</a:t>
            </a:r>
            <a:r>
              <a:rPr lang="it-IT" dirty="0" smtClean="0"/>
              <a:t>elativa agli assi </a:t>
            </a:r>
            <a:r>
              <a:rPr lang="it-IT" dirty="0" smtClean="0"/>
              <a:t>paralleli a </a:t>
            </a:r>
            <a:r>
              <a:rPr lang="it-IT" b="1" dirty="0" smtClean="0"/>
              <a:t>E</a:t>
            </a:r>
            <a:r>
              <a:rPr lang="it-IT" baseline="-25000" dirty="0" smtClean="0"/>
              <a:t>1</a:t>
            </a:r>
            <a:r>
              <a:rPr lang="it-IT" dirty="0" smtClean="0"/>
              <a:t>, </a:t>
            </a:r>
            <a:r>
              <a:rPr lang="it-IT" b="1" dirty="0" smtClean="0"/>
              <a:t>E</a:t>
            </a:r>
            <a:r>
              <a:rPr lang="it-IT" baseline="-25000" dirty="0" smtClean="0"/>
              <a:t>2 </a:t>
            </a:r>
            <a:r>
              <a:rPr lang="it-IT" dirty="0" smtClean="0"/>
              <a:t> si ottiene applicando il </a:t>
            </a:r>
            <a:br>
              <a:rPr lang="it-IT" dirty="0" smtClean="0"/>
            </a:br>
            <a:r>
              <a:rPr lang="it-IT" dirty="0" smtClean="0"/>
              <a:t>Teore</a:t>
            </a:r>
            <a:r>
              <a:rPr lang="it-IT" dirty="0" smtClean="0"/>
              <a:t>ma di </a:t>
            </a:r>
            <a:r>
              <a:rPr lang="it-IT" dirty="0" err="1" smtClean="0"/>
              <a:t>Huygens</a:t>
            </a:r>
            <a:endParaRPr lang="it-IT" baseline="-25000" dirty="0"/>
          </a:p>
        </p:txBody>
      </p:sp>
      <p:sp>
        <p:nvSpPr>
          <p:cNvPr id="7" name="Rettangolo 6"/>
          <p:cNvSpPr/>
          <p:nvPr/>
        </p:nvSpPr>
        <p:spPr>
          <a:xfrm>
            <a:off x="4357686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/>
              <a:t>Vogliamo  individuare l’angolo α di cui ruotare il </a:t>
            </a:r>
            <a:r>
              <a:rPr lang="it-IT" i="1" dirty="0" err="1" smtClean="0"/>
              <a:t>SdR</a:t>
            </a:r>
            <a:r>
              <a:rPr lang="it-IT" i="1" dirty="0" smtClean="0"/>
              <a:t> centrato in A al fine di ottenere un nuovo</a:t>
            </a:r>
          </a:p>
          <a:p>
            <a:r>
              <a:rPr lang="it-IT" i="1" dirty="0" smtClean="0"/>
              <a:t>Sistema di assi A, </a:t>
            </a:r>
            <a:r>
              <a:rPr lang="it-IT" dirty="0" smtClean="0"/>
              <a:t>{ </a:t>
            </a:r>
            <a:r>
              <a:rPr lang="it-IT" b="1" dirty="0" smtClean="0"/>
              <a:t>e</a:t>
            </a:r>
            <a:r>
              <a:rPr lang="it-IT" b="1" baseline="-25000" dirty="0" smtClean="0"/>
              <a:t>1</a:t>
            </a:r>
            <a:r>
              <a:rPr lang="it-IT" b="1" dirty="0" smtClean="0"/>
              <a:t>, e</a:t>
            </a:r>
            <a:r>
              <a:rPr lang="it-IT" b="1" baseline="-25000" dirty="0" smtClean="0"/>
              <a:t>2</a:t>
            </a:r>
            <a:r>
              <a:rPr lang="it-IT" dirty="0" smtClean="0"/>
              <a:t>},</a:t>
            </a:r>
            <a:r>
              <a:rPr lang="it-IT" i="1" dirty="0" smtClean="0"/>
              <a:t> che sia principale d’inerzia.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01024" y="264318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1414"/>
            <a:ext cx="5547430" cy="10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000100" y="34389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/>
              <a:t>J</a:t>
            </a:r>
            <a:r>
              <a:rPr lang="it-IT" sz="3200" baseline="-25000" dirty="0" smtClean="0"/>
              <a:t>12</a:t>
            </a:r>
            <a:r>
              <a:rPr lang="it-IT" sz="3200" dirty="0" smtClean="0"/>
              <a:t> = </a:t>
            </a:r>
            <a:endParaRPr lang="it-IT" sz="3200" baseline="-25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500" y="1142984"/>
            <a:ext cx="13449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arentesi graffa chiusa 5"/>
          <p:cNvSpPr/>
          <p:nvPr/>
        </p:nvSpPr>
        <p:spPr>
          <a:xfrm rot="5400000">
            <a:off x="2571736" y="214290"/>
            <a:ext cx="357190" cy="1643074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583" y="1142984"/>
            <a:ext cx="86986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arentesi graffa chiusa 6"/>
          <p:cNvSpPr/>
          <p:nvPr/>
        </p:nvSpPr>
        <p:spPr>
          <a:xfrm rot="5400000">
            <a:off x="4964909" y="392885"/>
            <a:ext cx="428628" cy="135732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85720" y="214311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/>
              <a:t>Ora se A giace su una diagonale del quadrato vale </a:t>
            </a:r>
            <a:r>
              <a:rPr lang="it-IT" sz="2400" i="1" dirty="0" err="1" smtClean="0"/>
              <a:t>x</a:t>
            </a:r>
            <a:r>
              <a:rPr lang="it-IT" sz="2400" i="1" baseline="-25000" dirty="0" err="1" smtClean="0"/>
              <a:t>A</a:t>
            </a:r>
            <a:r>
              <a:rPr lang="it-IT" sz="2400" i="1" dirty="0" smtClean="0"/>
              <a:t> = </a:t>
            </a:r>
            <a:r>
              <a:rPr lang="it-IT" sz="2400" i="1" dirty="0" err="1" smtClean="0"/>
              <a:t>±y</a:t>
            </a:r>
            <a:r>
              <a:rPr lang="it-IT" sz="2400" i="1" baseline="-25000" dirty="0" err="1" smtClean="0"/>
              <a:t>A</a:t>
            </a:r>
            <a:r>
              <a:rPr lang="it-IT" sz="2400" i="1" dirty="0" smtClean="0"/>
              <a:t>, per cui la formula precedente diventa</a:t>
            </a:r>
            <a:endParaRPr lang="it-IT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14686"/>
            <a:ext cx="2647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ccia a destra 10"/>
          <p:cNvSpPr/>
          <p:nvPr/>
        </p:nvSpPr>
        <p:spPr>
          <a:xfrm>
            <a:off x="3286116" y="3429000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214686"/>
            <a:ext cx="299521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571472" y="4500570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/>
              <a:t>Quindi il nuovo </a:t>
            </a:r>
            <a:r>
              <a:rPr lang="it-IT" sz="2800" i="1" dirty="0" err="1" smtClean="0"/>
              <a:t>SdR</a:t>
            </a:r>
            <a:r>
              <a:rPr lang="it-IT" sz="2800" i="1" dirty="0" smtClean="0"/>
              <a:t> centrato in A è principale d’inerzia se </a:t>
            </a:r>
            <a:r>
              <a:rPr lang="it-IT" sz="2800" dirty="0" smtClean="0"/>
              <a:t>{ </a:t>
            </a:r>
            <a:r>
              <a:rPr lang="it-IT" sz="2800" b="1" dirty="0" smtClean="0"/>
              <a:t>e</a:t>
            </a:r>
            <a:r>
              <a:rPr lang="it-IT" sz="2800" b="1" baseline="-25000" dirty="0" smtClean="0"/>
              <a:t>1</a:t>
            </a:r>
            <a:r>
              <a:rPr lang="it-IT" sz="2800" b="1" dirty="0" smtClean="0"/>
              <a:t>, e</a:t>
            </a:r>
            <a:r>
              <a:rPr lang="it-IT" sz="2800" b="1" baseline="-25000" dirty="0" smtClean="0"/>
              <a:t>2</a:t>
            </a:r>
            <a:r>
              <a:rPr lang="it-IT" sz="2800" dirty="0" smtClean="0"/>
              <a:t>} </a:t>
            </a:r>
            <a:r>
              <a:rPr lang="it-IT" sz="2800" i="1" dirty="0" smtClean="0"/>
              <a:t>sono </a:t>
            </a:r>
            <a:r>
              <a:rPr lang="it-IT" sz="2800" b="1" i="1" dirty="0" smtClean="0">
                <a:solidFill>
                  <a:srgbClr val="FF0000"/>
                </a:solidFill>
              </a:rPr>
              <a:t>paralleli alle diagonali del quadrato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929586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101</Words>
  <Application>Microsoft Office PowerPoint</Application>
  <PresentationFormat>Presentazione su schermo (4:3)</PresentationFormat>
  <Paragraphs>11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107</cp:revision>
  <dcterms:created xsi:type="dcterms:W3CDTF">2020-03-06T11:53:34Z</dcterms:created>
  <dcterms:modified xsi:type="dcterms:W3CDTF">2020-03-26T10:47:07Z</dcterms:modified>
</cp:coreProperties>
</file>