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27/03/2020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PARTE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0770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28596" y="5000636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P = (-L; L/2; 0) </a:t>
            </a:r>
            <a:endParaRPr lang="it-IT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90676"/>
            <a:ext cx="2486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3324894" y="209074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+</a:t>
            </a:r>
            <a:endParaRPr lang="it-IT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6372" y="1447800"/>
            <a:ext cx="4476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8" y="447657"/>
            <a:ext cx="4895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5643570" y="3830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21199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it-IT" sz="28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857628"/>
            <a:ext cx="6181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3" y="4538678"/>
            <a:ext cx="4505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8429652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32042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786578" y="385762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83" y="0"/>
            <a:ext cx="912511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933826" cy="286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786578" y="41433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353104"/>
            <a:ext cx="6094160" cy="443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5058" y="2071678"/>
            <a:ext cx="36089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71414"/>
            <a:ext cx="915874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00958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8121650" cy="4254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" y="3143248"/>
            <a:ext cx="62151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ttore 1 4"/>
          <p:cNvCxnSpPr/>
          <p:nvPr/>
        </p:nvCxnSpPr>
        <p:spPr>
          <a:xfrm>
            <a:off x="5286380" y="2786058"/>
            <a:ext cx="1776869" cy="116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10800000">
            <a:off x="7063250" y="1131310"/>
            <a:ext cx="1866468" cy="116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rot="5400000">
            <a:off x="6213585" y="1963894"/>
            <a:ext cx="1698830" cy="4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5808846" y="1930167"/>
            <a:ext cx="2620806" cy="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5400000" flipH="1" flipV="1">
            <a:off x="5670457" y="1964272"/>
            <a:ext cx="2786082" cy="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786578" y="1000108"/>
            <a:ext cx="99623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832609" y="1041000"/>
            <a:ext cx="97109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8026" y="2779582"/>
            <a:ext cx="99623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86380" y="2807784"/>
            <a:ext cx="102639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23800" y="1857364"/>
            <a:ext cx="105654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072330" y="134515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L/2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154598" y="220241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L/2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75500" y="277391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790012" y="78579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60"/>
            <a:ext cx="4724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sellaDiTesto 22"/>
          <p:cNvSpPr txBox="1"/>
          <p:nvPr/>
        </p:nvSpPr>
        <p:spPr>
          <a:xfrm>
            <a:off x="4857752" y="5000636"/>
            <a:ext cx="36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APPLICA IL TEOREMA </a:t>
            </a:r>
            <a:r>
              <a:rPr lang="it-IT" dirty="0" err="1" smtClean="0"/>
              <a:t>DI</a:t>
            </a:r>
            <a:r>
              <a:rPr lang="it-IT" dirty="0" smtClean="0"/>
              <a:t> HUYGENS</a:t>
            </a:r>
            <a:endParaRPr lang="it-IT" dirty="0"/>
          </a:p>
        </p:txBody>
      </p:sp>
      <p:pic>
        <p:nvPicPr>
          <p:cNvPr id="2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929586" y="3857628"/>
            <a:ext cx="244475" cy="244475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8429652" y="171448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786578" y="50004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89058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31432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1125"/>
            <a:ext cx="5457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" name="Connettore 1 1"/>
          <p:cNvCxnSpPr/>
          <p:nvPr/>
        </p:nvCxnSpPr>
        <p:spPr>
          <a:xfrm>
            <a:off x="5357818" y="2285992"/>
            <a:ext cx="1776869" cy="116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/>
          <p:cNvCxnSpPr/>
          <p:nvPr/>
        </p:nvCxnSpPr>
        <p:spPr>
          <a:xfrm rot="10800000">
            <a:off x="7134688" y="631244"/>
            <a:ext cx="1866468" cy="116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 rot="5400000">
            <a:off x="6285023" y="1463828"/>
            <a:ext cx="1698830" cy="4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5880284" y="1430101"/>
            <a:ext cx="2620806" cy="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rot="5400000" flipH="1" flipV="1">
            <a:off x="5741895" y="1464206"/>
            <a:ext cx="2786082" cy="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858016" y="500042"/>
            <a:ext cx="99623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904047" y="540934"/>
            <a:ext cx="97109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69464" y="2279516"/>
            <a:ext cx="99623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57818" y="2307718"/>
            <a:ext cx="102639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95238" y="1357298"/>
            <a:ext cx="105654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143768" y="8450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L/2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26036" y="170234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L/2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146938" y="227385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861450" y="2857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360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563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6715140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3905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428596" y="485776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Determinare l'angolo di cui ruotare gli assi </a:t>
            </a:r>
            <a:r>
              <a:rPr lang="it-IT" sz="2800" i="1" dirty="0" smtClean="0"/>
              <a:t>x; y </a:t>
            </a:r>
            <a:r>
              <a:rPr lang="it-IT" sz="2800" dirty="0" smtClean="0"/>
              <a:t>affinché la nuova terna sia principale d'inerzia.</a:t>
            </a:r>
            <a:endParaRPr lang="it-IT" sz="2800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858148" y="357187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642918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Consideriamo adesso un </a:t>
            </a:r>
            <a:r>
              <a:rPr lang="it-IT" sz="2800" dirty="0" err="1" smtClean="0"/>
              <a:t>SdR</a:t>
            </a:r>
            <a:r>
              <a:rPr lang="it-IT" sz="2800" dirty="0" smtClean="0"/>
              <a:t> cartesiano ortogonale (</a:t>
            </a:r>
            <a:r>
              <a:rPr lang="it-IT" sz="2800" i="1" dirty="0" smtClean="0"/>
              <a:t>X; Y; z</a:t>
            </a:r>
            <a:r>
              <a:rPr lang="it-IT" sz="2800" dirty="0" smtClean="0"/>
              <a:t>)</a:t>
            </a:r>
            <a:r>
              <a:rPr lang="it-IT" sz="2800" i="1" dirty="0" smtClean="0"/>
              <a:t> </a:t>
            </a:r>
            <a:r>
              <a:rPr lang="it-IT" sz="2800" dirty="0" smtClean="0"/>
              <a:t> in cui gli assi (</a:t>
            </a:r>
            <a:r>
              <a:rPr lang="it-IT" sz="2800" i="1" dirty="0" smtClean="0"/>
              <a:t>X; Y) </a:t>
            </a:r>
            <a:r>
              <a:rPr lang="it-IT" sz="2800" dirty="0" smtClean="0"/>
              <a:t>sono ruotati rispetto agli assi (</a:t>
            </a:r>
            <a:r>
              <a:rPr lang="it-IT" sz="2800" i="1" dirty="0" smtClean="0"/>
              <a:t>x; y) </a:t>
            </a:r>
            <a:r>
              <a:rPr lang="it-IT" sz="2800" dirty="0" smtClean="0"/>
              <a:t>di un angolo </a:t>
            </a:r>
            <a:r>
              <a:rPr lang="it-IT" sz="2800" dirty="0" smtClean="0">
                <a:latin typeface="Symbol" pitchFamily="18" charset="2"/>
              </a:rPr>
              <a:t>a</a:t>
            </a:r>
            <a:endParaRPr lang="it-IT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482488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98" y="4500570"/>
            <a:ext cx="2514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ccia a destra 4"/>
          <p:cNvSpPr/>
          <p:nvPr/>
        </p:nvSpPr>
        <p:spPr>
          <a:xfrm>
            <a:off x="2614866" y="4758014"/>
            <a:ext cx="50006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4932" y="4543438"/>
            <a:ext cx="3810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638800"/>
            <a:ext cx="3181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ccia curva 8"/>
          <p:cNvSpPr/>
          <p:nvPr/>
        </p:nvSpPr>
        <p:spPr>
          <a:xfrm rot="5400000">
            <a:off x="7339879" y="4703227"/>
            <a:ext cx="813816" cy="86868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858148" y="307181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232379" cy="7858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80300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>
          <a:xfrm>
            <a:off x="2571736" y="5429264"/>
            <a:ext cx="1776869" cy="116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rot="10800000">
            <a:off x="4348606" y="3774516"/>
            <a:ext cx="1866468" cy="116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5400000">
            <a:off x="3498941" y="4607100"/>
            <a:ext cx="1698830" cy="4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714480" y="4572008"/>
            <a:ext cx="4000528" cy="2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 flipH="1" flipV="1">
            <a:off x="2955813" y="4607478"/>
            <a:ext cx="2786082" cy="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071934" y="3643314"/>
            <a:ext cx="99623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117965" y="3684206"/>
            <a:ext cx="97109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83382" y="5422788"/>
            <a:ext cx="99623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71736" y="5450990"/>
            <a:ext cx="102639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109156" y="4500570"/>
            <a:ext cx="105654" cy="175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357686" y="398836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L/2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39954" y="484561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L/2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360856" y="541712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075368" y="3429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cxnSp>
        <p:nvCxnSpPr>
          <p:cNvPr id="20" name="Connettore 1 19"/>
          <p:cNvCxnSpPr/>
          <p:nvPr/>
        </p:nvCxnSpPr>
        <p:spPr>
          <a:xfrm rot="5400000" flipH="1" flipV="1">
            <a:off x="2178827" y="4179099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10800000">
            <a:off x="2571736" y="3786190"/>
            <a:ext cx="178595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/>
          <p:cNvSpPr/>
          <p:nvPr/>
        </p:nvSpPr>
        <p:spPr>
          <a:xfrm>
            <a:off x="2543269" y="37663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428860" y="335756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15008" y="442913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140262" y="29289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pic>
        <p:nvPicPr>
          <p:cNvPr id="2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929586" y="335756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1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109</Words>
  <Application>Microsoft Office PowerPoint</Application>
  <PresentationFormat>Presentazione su schermo (4:3)</PresentationFormat>
  <Paragraphs>42</Paragraphs>
  <Slides>12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116</cp:revision>
  <dcterms:created xsi:type="dcterms:W3CDTF">2020-03-06T11:53:34Z</dcterms:created>
  <dcterms:modified xsi:type="dcterms:W3CDTF">2020-03-26T11:35:50Z</dcterms:modified>
</cp:coreProperties>
</file>