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DEL 30/03/2020</a:t>
            </a:r>
          </a:p>
          <a:p>
            <a:endParaRPr lang="it-IT" sz="3600" dirty="0"/>
          </a:p>
          <a:p>
            <a:pPr algn="ctr"/>
            <a:r>
              <a:rPr lang="it-IT" sz="3600" dirty="0" smtClean="0"/>
              <a:t>SECONDA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85720" y="357166"/>
            <a:ext cx="8466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Ricordiamo la definizione di momento angolare rispetto al centro di riduzione, o polo, Q </a:t>
            </a:r>
            <a:endParaRPr lang="it-IT" dirty="0"/>
          </a:p>
        </p:txBody>
      </p:sp>
      <p:grpSp>
        <p:nvGrpSpPr>
          <p:cNvPr id="5" name="Gruppo 4"/>
          <p:cNvGrpSpPr/>
          <p:nvPr/>
        </p:nvGrpSpPr>
        <p:grpSpPr>
          <a:xfrm>
            <a:off x="180975" y="2147909"/>
            <a:ext cx="8782050" cy="4424363"/>
            <a:chOff x="180975" y="2147909"/>
            <a:chExt cx="8782050" cy="4424363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0975" y="2147909"/>
              <a:ext cx="8782050" cy="435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" name="Rettangolo 3"/>
            <p:cNvSpPr/>
            <p:nvPr/>
          </p:nvSpPr>
          <p:spPr>
            <a:xfrm>
              <a:off x="5286380" y="6000768"/>
              <a:ext cx="1714512" cy="571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714356"/>
            <a:ext cx="4143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e 6"/>
          <p:cNvSpPr/>
          <p:nvPr/>
        </p:nvSpPr>
        <p:spPr>
          <a:xfrm>
            <a:off x="3571868" y="5143512"/>
            <a:ext cx="3500462" cy="1428760"/>
          </a:xfrm>
          <a:prstGeom prst="ellipse">
            <a:avLst/>
          </a:prstGeom>
          <a:noFill/>
          <a:ln w="31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7429520" y="31432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00042"/>
            <a:ext cx="5915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143248"/>
            <a:ext cx="79438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428596" y="2357430"/>
            <a:ext cx="406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Ma avevamo visto nella parte precedente</a:t>
            </a:r>
            <a:endParaRPr lang="it-IT" dirty="0"/>
          </a:p>
        </p:txBody>
      </p:sp>
      <p:cxnSp>
        <p:nvCxnSpPr>
          <p:cNvPr id="6" name="Connettore 1 5"/>
          <p:cNvCxnSpPr/>
          <p:nvPr/>
        </p:nvCxnSpPr>
        <p:spPr>
          <a:xfrm flipV="1">
            <a:off x="6143636" y="3357562"/>
            <a:ext cx="1857388" cy="928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6296036" y="3429000"/>
            <a:ext cx="1857388" cy="9286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entesi graffa chiusa 7"/>
          <p:cNvSpPr/>
          <p:nvPr/>
        </p:nvSpPr>
        <p:spPr>
          <a:xfrm rot="5400000">
            <a:off x="4214810" y="3214686"/>
            <a:ext cx="571504" cy="2286016"/>
          </a:xfrm>
          <a:prstGeom prst="rightBrace">
            <a:avLst/>
          </a:prstGeom>
          <a:ln w="571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4857760"/>
            <a:ext cx="10763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858148" y="507207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61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214290"/>
            <a:ext cx="2432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Mettendo tutto insieme</a:t>
            </a:r>
            <a:endParaRPr lang="it-IT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642918"/>
            <a:ext cx="573591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1643042" y="2000240"/>
            <a:ext cx="5367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SECONDA  EQUAZIONE CARDINALE</a:t>
            </a:r>
            <a:endParaRPr lang="it-IT" sz="2800" b="1" dirty="0"/>
          </a:p>
        </p:txBody>
      </p:sp>
      <p:sp>
        <p:nvSpPr>
          <p:cNvPr id="5" name="Rettangolo 4"/>
          <p:cNvSpPr/>
          <p:nvPr/>
        </p:nvSpPr>
        <p:spPr>
          <a:xfrm>
            <a:off x="500034" y="2714620"/>
            <a:ext cx="85725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/>
              <a:t>Il termine </a:t>
            </a:r>
            <a:r>
              <a:rPr lang="it-IT" sz="2000" b="1" i="1" dirty="0" err="1" smtClean="0"/>
              <a:t>v</a:t>
            </a:r>
            <a:r>
              <a:rPr lang="it-IT" sz="2000" b="1" i="1" baseline="-25000" dirty="0" err="1" smtClean="0"/>
              <a:t>Q</a:t>
            </a:r>
            <a:r>
              <a:rPr lang="it-IT" sz="2000" b="1" i="1" baseline="-25000" dirty="0" smtClean="0"/>
              <a:t> </a:t>
            </a:r>
            <a:r>
              <a:rPr lang="it-IT" sz="2000" b="1" i="1" dirty="0" smtClean="0"/>
              <a:t>∧ K </a:t>
            </a:r>
            <a:r>
              <a:rPr lang="it-IT" sz="2000" dirty="0" smtClean="0"/>
              <a:t>può essere reso nullo con una opportuna scelta del centro di riduzione </a:t>
            </a:r>
            <a:r>
              <a:rPr lang="it-IT" sz="2000" i="1" dirty="0" smtClean="0"/>
              <a:t>Q.</a:t>
            </a:r>
          </a:p>
          <a:p>
            <a:endParaRPr lang="it-IT" sz="2000" i="1" dirty="0" smtClean="0"/>
          </a:p>
          <a:p>
            <a:pPr marL="342900" indent="-342900">
              <a:buAutoNum type="arabicParenR"/>
            </a:pPr>
            <a:r>
              <a:rPr lang="it-IT" sz="2000" dirty="0" smtClean="0"/>
              <a:t>Il punto Q ha velocità parallela alla velocità </a:t>
            </a:r>
            <a:r>
              <a:rPr lang="it-IT" sz="2000" dirty="0" smtClean="0"/>
              <a:t>del </a:t>
            </a:r>
            <a:r>
              <a:rPr lang="it-IT" sz="2000" dirty="0" err="1" smtClean="0"/>
              <a:t>CM</a:t>
            </a:r>
            <a:r>
              <a:rPr lang="it-IT" sz="2000" dirty="0" smtClean="0"/>
              <a:t>, oppure </a:t>
            </a:r>
            <a:r>
              <a:rPr lang="it-IT" sz="2000" dirty="0" smtClean="0"/>
              <a:t>Q </a:t>
            </a:r>
            <a:r>
              <a:rPr lang="it-IT" sz="2000" dirty="0" smtClean="0"/>
              <a:t>è fisso</a:t>
            </a:r>
            <a:r>
              <a:rPr lang="it-IT" sz="2000" dirty="0" smtClean="0"/>
              <a:t>.</a:t>
            </a:r>
          </a:p>
          <a:p>
            <a:pPr marL="342900" indent="-342900">
              <a:buAutoNum type="arabicParenR"/>
            </a:pPr>
            <a:endParaRPr lang="it-IT" sz="2000" dirty="0" smtClean="0"/>
          </a:p>
          <a:p>
            <a:pPr marL="342900" indent="-342900">
              <a:buAutoNum type="arabicParenR"/>
            </a:pPr>
            <a:r>
              <a:rPr lang="it-IT" sz="2000" i="1" dirty="0" smtClean="0"/>
              <a:t>Q ≡ P</a:t>
            </a:r>
            <a:r>
              <a:rPr lang="it-IT" sz="2000" i="1" baseline="-25000" dirty="0" smtClean="0"/>
              <a:t>o</a:t>
            </a:r>
            <a:endParaRPr lang="it-IT" sz="2000" baseline="-250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7471" y="5214950"/>
            <a:ext cx="3228975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143900" y="500063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57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71</Words>
  <Application>Microsoft Office PowerPoint</Application>
  <PresentationFormat>Presentazione su schermo (4:3)</PresentationFormat>
  <Paragraphs>12</Paragraphs>
  <Slides>4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109</cp:revision>
  <dcterms:created xsi:type="dcterms:W3CDTF">2020-03-06T11:53:34Z</dcterms:created>
  <dcterms:modified xsi:type="dcterms:W3CDTF">2020-03-26T15:01:35Z</dcterms:modified>
</cp:coreProperties>
</file>