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94421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01/04/2020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QUARTA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92388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571472" y="400050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Indichiamo con θ l’angolo di rotazione attorno alla retta verticale e con ϕ quello</a:t>
            </a:r>
          </a:p>
          <a:p>
            <a:r>
              <a:rPr lang="it-IT" i="1" dirty="0" smtClean="0"/>
              <a:t>attorno all’asse x. Quindi, l’espressione di </a:t>
            </a:r>
            <a:r>
              <a:rPr lang="it-IT" b="1" i="1" dirty="0" smtClean="0"/>
              <a:t>ω </a:t>
            </a:r>
            <a:r>
              <a:rPr lang="it-IT" i="1" dirty="0" smtClean="0"/>
              <a:t>nel </a:t>
            </a:r>
            <a:r>
              <a:rPr lang="it-IT" i="1" dirty="0" err="1" smtClean="0"/>
              <a:t>SdR</a:t>
            </a:r>
            <a:r>
              <a:rPr lang="it-IT" i="1" dirty="0" smtClean="0"/>
              <a:t> solidale è</a:t>
            </a:r>
            <a:endParaRPr lang="it-IT" i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786322"/>
            <a:ext cx="27527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52672"/>
            <a:ext cx="1562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8138" y="2398232"/>
            <a:ext cx="695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5786446" y="428604"/>
            <a:ext cx="1980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punto O è fisso e </a:t>
            </a:r>
            <a:br>
              <a:rPr lang="it-IT" dirty="0" smtClean="0"/>
            </a:br>
            <a:r>
              <a:rPr lang="it-IT" dirty="0" smtClean="0"/>
              <a:t>l’angolo     è fisso.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715008" y="2071678"/>
            <a:ext cx="2643206" cy="13573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143900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143900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600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38</Words>
  <Application>Microsoft Office PowerPoint</Application>
  <PresentationFormat>Presentazione su schermo (4:3)</PresentationFormat>
  <Paragraphs>6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131</cp:revision>
  <dcterms:created xsi:type="dcterms:W3CDTF">2020-03-06T11:53:34Z</dcterms:created>
  <dcterms:modified xsi:type="dcterms:W3CDTF">2020-03-31T16:00:16Z</dcterms:modified>
</cp:coreProperties>
</file>