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94421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01/04/2020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357159" y="14285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L’ENERGIA CINETICA</a:t>
            </a:r>
          </a:p>
          <a:p>
            <a:r>
              <a:rPr lang="it-IT" sz="2400" dirty="0" smtClean="0"/>
              <a:t>Paragrafo 7.6.4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5591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8172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0781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71546"/>
            <a:ext cx="49557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199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000504"/>
            <a:ext cx="69652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5357826"/>
            <a:ext cx="3000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786710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3" y="595311"/>
            <a:ext cx="8211533" cy="55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0581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9</Words>
  <Application>Microsoft Office PowerPoint</Application>
  <PresentationFormat>Presentazione su schermo (4:3)</PresentationFormat>
  <Paragraphs>5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131</cp:revision>
  <dcterms:created xsi:type="dcterms:W3CDTF">2020-03-06T11:53:34Z</dcterms:created>
  <dcterms:modified xsi:type="dcterms:W3CDTF">2020-03-31T15:47:12Z</dcterms:modified>
</cp:coreProperties>
</file>