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03/04/2020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PRIMA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71472" y="428604"/>
            <a:ext cx="72535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/>
              <a:t>Reazioni vincolari applicate all’asse di rotazione</a:t>
            </a:r>
          </a:p>
          <a:p>
            <a:r>
              <a:rPr lang="it-IT" sz="2800" dirty="0" smtClean="0"/>
              <a:t>Paragrafo 7.6.3</a:t>
            </a:r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142844" y="1714488"/>
            <a:ext cx="86439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Consideriamo una rotazione uniformemente attorno ad una retta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Consideriamo un </a:t>
            </a:r>
            <a:r>
              <a:rPr lang="it-IT" sz="2400" dirty="0" err="1" smtClean="0"/>
              <a:t>SdR</a:t>
            </a:r>
            <a:r>
              <a:rPr lang="it-IT" sz="2400" dirty="0" smtClean="0"/>
              <a:t> solidale S in cui l’asse </a:t>
            </a:r>
            <a:r>
              <a:rPr lang="it-IT" sz="2400" i="1" dirty="0" smtClean="0"/>
              <a:t>z </a:t>
            </a:r>
            <a:r>
              <a:rPr lang="it-IT" sz="2400" dirty="0" smtClean="0"/>
              <a:t>coincida con l’asse </a:t>
            </a:r>
            <a:r>
              <a:rPr lang="it-IT" sz="2400" b="1" i="1" dirty="0" smtClean="0"/>
              <a:t>e</a:t>
            </a:r>
            <a:r>
              <a:rPr lang="it-IT" sz="2400" baseline="-25000" dirty="0" smtClean="0"/>
              <a:t>3 </a:t>
            </a:r>
            <a:r>
              <a:rPr lang="it-IT" sz="2400" dirty="0" smtClean="0"/>
              <a:t> e</a:t>
            </a:r>
          </a:p>
          <a:p>
            <a:r>
              <a:rPr lang="it-IT" sz="2400" dirty="0" smtClean="0"/>
              <a:t>supponiamo che</a:t>
            </a:r>
          </a:p>
          <a:p>
            <a:endParaRPr lang="it-IT" sz="2400" baseline="-25000" dirty="0" smtClean="0"/>
          </a:p>
          <a:p>
            <a:endParaRPr lang="it-IT" sz="2400" baseline="-25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500306"/>
            <a:ext cx="407196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286256"/>
            <a:ext cx="588483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858148" y="442913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62769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5119" y="3714752"/>
            <a:ext cx="45815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reccia in giù 3"/>
          <p:cNvSpPr/>
          <p:nvPr/>
        </p:nvSpPr>
        <p:spPr>
          <a:xfrm>
            <a:off x="4357686" y="3071810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5786454"/>
            <a:ext cx="4191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ccia in giù 5"/>
          <p:cNvSpPr/>
          <p:nvPr/>
        </p:nvSpPr>
        <p:spPr>
          <a:xfrm>
            <a:off x="4357686" y="4736608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858148" y="407194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8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37</Words>
  <Application>Microsoft Office PowerPoint</Application>
  <PresentationFormat>Presentazione su schermo (4:3)</PresentationFormat>
  <Paragraphs>12</Paragraphs>
  <Slides>3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120</cp:revision>
  <dcterms:created xsi:type="dcterms:W3CDTF">2020-03-06T11:53:34Z</dcterms:created>
  <dcterms:modified xsi:type="dcterms:W3CDTF">2020-04-01T09:25:51Z</dcterms:modified>
</cp:coreProperties>
</file>