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03/04/2020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98696"/>
            <a:ext cx="65595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785786" y="14285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Una lamina rettangolare è vincolata a ruotare </a:t>
            </a:r>
            <a:r>
              <a:rPr lang="it-IT" b="1" i="1" dirty="0" smtClean="0">
                <a:solidFill>
                  <a:srgbClr val="FF0000"/>
                </a:solidFill>
              </a:rPr>
              <a:t>uniformemente</a:t>
            </a:r>
            <a:r>
              <a:rPr lang="it-IT" i="1" dirty="0" smtClean="0"/>
              <a:t> attorno</a:t>
            </a:r>
          </a:p>
          <a:p>
            <a:r>
              <a:rPr lang="it-IT" i="1" dirty="0" smtClean="0"/>
              <a:t>alla propria </a:t>
            </a:r>
            <a:r>
              <a:rPr lang="it-IT" i="1" dirty="0" smtClean="0"/>
              <a:t>diagonale, </a:t>
            </a:r>
            <a:r>
              <a:rPr lang="it-IT" i="1" dirty="0" smtClean="0"/>
              <a:t>come mostrato nella figura. Si vuole determinare</a:t>
            </a:r>
          </a:p>
          <a:p>
            <a:r>
              <a:rPr lang="it-IT" i="1" dirty="0" smtClean="0"/>
              <a:t>il momento </a:t>
            </a:r>
            <a:r>
              <a:rPr lang="it-IT" b="1" i="1" dirty="0" smtClean="0"/>
              <a:t>τ</a:t>
            </a:r>
            <a:r>
              <a:rPr lang="it-IT" i="1" baseline="30000" dirty="0" smtClean="0"/>
              <a:t>ext</a:t>
            </a:r>
            <a:r>
              <a:rPr lang="it-IT" b="1" i="1" dirty="0" smtClean="0"/>
              <a:t> </a:t>
            </a:r>
            <a:r>
              <a:rPr lang="it-IT" i="1" dirty="0" smtClean="0"/>
              <a:t>che i cuscinetti che sostengono l’asse di rotazione esercitano</a:t>
            </a:r>
          </a:p>
          <a:p>
            <a:r>
              <a:rPr lang="it-IT" i="1" dirty="0" smtClean="0"/>
              <a:t>sull’asse stesso.</a:t>
            </a:r>
            <a:endParaRPr lang="it-IT" i="1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292893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14282" y="999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i="1" dirty="0" smtClean="0"/>
          </a:p>
          <a:p>
            <a:r>
              <a:rPr lang="it-IT" i="1" dirty="0" smtClean="0"/>
              <a:t>Il vettore </a:t>
            </a:r>
            <a:r>
              <a:rPr lang="it-IT" b="1" i="1" dirty="0" smtClean="0"/>
              <a:t>ω, </a:t>
            </a:r>
            <a:r>
              <a:rPr lang="it-IT" i="1" dirty="0" smtClean="0"/>
              <a:t>nel </a:t>
            </a:r>
            <a:r>
              <a:rPr lang="it-IT" i="1" dirty="0" err="1" smtClean="0"/>
              <a:t>SdR</a:t>
            </a:r>
            <a:r>
              <a:rPr lang="it-IT" i="1" dirty="0" smtClean="0"/>
              <a:t> fisso è dato dalla terna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mentre nel </a:t>
            </a:r>
            <a:r>
              <a:rPr lang="it-IT" i="1" dirty="0" err="1" smtClean="0"/>
              <a:t>SdR</a:t>
            </a:r>
            <a:r>
              <a:rPr lang="it-IT" i="1" dirty="0" smtClean="0"/>
              <a:t> solidale è dato da</a:t>
            </a:r>
            <a:endParaRPr lang="it-IT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5994" y="-37484"/>
            <a:ext cx="1847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1308" y="1348672"/>
            <a:ext cx="26003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643182"/>
            <a:ext cx="65912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01024" y="300037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35716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Osserviamo adesso che il </a:t>
            </a:r>
            <a:r>
              <a:rPr lang="it-IT" i="1" dirty="0" err="1" smtClean="0"/>
              <a:t>SdR</a:t>
            </a:r>
            <a:r>
              <a:rPr lang="it-IT" i="1" dirty="0" smtClean="0"/>
              <a:t> solidale è una terna principale d’inerzia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2847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71678"/>
            <a:ext cx="8315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929586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686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14282" y="300037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Si deduce che </a:t>
            </a:r>
            <a:r>
              <a:rPr lang="it-IT" b="1" i="1" dirty="0" smtClean="0"/>
              <a:t>τ</a:t>
            </a:r>
            <a:r>
              <a:rPr lang="it-IT" i="1" baseline="30000" dirty="0" smtClean="0"/>
              <a:t>ext</a:t>
            </a:r>
            <a:r>
              <a:rPr lang="it-IT" b="1" i="1" dirty="0" smtClean="0"/>
              <a:t> </a:t>
            </a:r>
            <a:r>
              <a:rPr lang="it-IT" i="1" dirty="0" smtClean="0"/>
              <a:t>= 0, se I</a:t>
            </a:r>
            <a:r>
              <a:rPr lang="it-IT" i="1" baseline="-25000" dirty="0" smtClean="0"/>
              <a:t>1</a:t>
            </a:r>
            <a:r>
              <a:rPr lang="it-IT" i="1" dirty="0" smtClean="0"/>
              <a:t> = I</a:t>
            </a:r>
            <a:r>
              <a:rPr lang="it-IT" i="1" baseline="-25000" dirty="0" smtClean="0"/>
              <a:t>2</a:t>
            </a:r>
            <a:r>
              <a:rPr lang="it-IT" i="1" dirty="0" smtClean="0"/>
              <a:t>, cioè la lamina è un quadrato, oppure se</a:t>
            </a:r>
          </a:p>
          <a:p>
            <a:endParaRPr lang="it-IT" i="1" dirty="0" smtClean="0"/>
          </a:p>
          <a:p>
            <a:pPr algn="ctr"/>
            <a:r>
              <a:rPr lang="it-IT" i="1" dirty="0" smtClean="0"/>
              <a:t>sin 2α =</a:t>
            </a:r>
            <a:r>
              <a:rPr lang="el-GR" i="1" dirty="0" smtClean="0"/>
              <a:t>0,</a:t>
            </a:r>
            <a:r>
              <a:rPr lang="it-IT" i="1" dirty="0" smtClean="0"/>
              <a:t>  </a:t>
            </a:r>
            <a:r>
              <a:rPr lang="el-GR" i="1" dirty="0" smtClean="0"/>
              <a:t>⇒</a:t>
            </a:r>
            <a:r>
              <a:rPr lang="it-IT" i="1" dirty="0" smtClean="0"/>
              <a:t>  </a:t>
            </a:r>
            <a:r>
              <a:rPr lang="el-GR" i="1" dirty="0" smtClean="0"/>
              <a:t>α = 0, ±π</a:t>
            </a:r>
            <a:r>
              <a:rPr lang="it-IT" i="1" dirty="0" smtClean="0"/>
              <a:t>/2</a:t>
            </a:r>
          </a:p>
          <a:p>
            <a:endParaRPr lang="it-IT" dirty="0" smtClean="0"/>
          </a:p>
          <a:p>
            <a:r>
              <a:rPr lang="it-IT" i="1" dirty="0" smtClean="0"/>
              <a:t>ovvero se l’asse di rotazione coincide con l’asse x o con l’asse y (che sono principali d’inerzia).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429652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123</Words>
  <Application>Microsoft Office PowerPoint</Application>
  <PresentationFormat>Presentazione su schermo (4:3)</PresentationFormat>
  <Paragraphs>20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123</cp:revision>
  <dcterms:created xsi:type="dcterms:W3CDTF">2020-03-06T11:53:34Z</dcterms:created>
  <dcterms:modified xsi:type="dcterms:W3CDTF">2020-04-01T09:37:38Z</dcterms:modified>
</cp:coreProperties>
</file>