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08/04/2020</a:t>
            </a:r>
          </a:p>
          <a:p>
            <a:endParaRPr lang="it-IT" sz="3600" dirty="0"/>
          </a:p>
          <a:p>
            <a:pPr algn="ctr"/>
            <a:r>
              <a:rPr lang="it-IT" sz="3600" smtClean="0"/>
              <a:t>SECONDA  </a:t>
            </a:r>
            <a:r>
              <a:rPr lang="it-IT" sz="3600" dirty="0" smtClean="0"/>
              <a:t>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69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8" y="2414714"/>
            <a:ext cx="6210312" cy="3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57158" y="5429264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SdR</a:t>
            </a:r>
            <a:r>
              <a:rPr lang="it-IT" sz="2400" dirty="0" smtClean="0"/>
              <a:t> fisso S:</a:t>
            </a:r>
            <a:endParaRPr lang="it-IT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357826"/>
            <a:ext cx="1601993" cy="6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357158" y="6182045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/>
              <a:t>SdR</a:t>
            </a:r>
            <a:r>
              <a:rPr lang="it-IT" sz="2400" dirty="0" smtClean="0"/>
              <a:t> solidale </a:t>
            </a:r>
            <a:r>
              <a:rPr lang="it-IT" sz="2400" dirty="0" smtClean="0">
                <a:solidFill>
                  <a:srgbClr val="FF0000"/>
                </a:solidFill>
              </a:rPr>
              <a:t>S’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33350"/>
            <a:ext cx="7867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14"/>
            <a:ext cx="7867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6215082"/>
            <a:ext cx="17279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286644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67252"/>
            <a:ext cx="62198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428596" y="4131238"/>
            <a:ext cx="318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Velocità angolare nel </a:t>
            </a:r>
            <a:r>
              <a:rPr lang="it-IT" dirty="0" err="1" smtClean="0"/>
              <a:t>SdR</a:t>
            </a:r>
            <a:r>
              <a:rPr lang="it-IT" dirty="0" smtClean="0"/>
              <a:t> fisso 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5488560"/>
            <a:ext cx="353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Velocità angolare nel </a:t>
            </a:r>
            <a:r>
              <a:rPr lang="it-IT" dirty="0" err="1" smtClean="0"/>
              <a:t>SdR</a:t>
            </a:r>
            <a:r>
              <a:rPr lang="it-IT" dirty="0" smtClean="0"/>
              <a:t> solidale</a:t>
            </a:r>
            <a:r>
              <a:rPr lang="it-IT" dirty="0" smtClean="0">
                <a:solidFill>
                  <a:srgbClr val="FF0000"/>
                </a:solidFill>
              </a:rPr>
              <a:t> S’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891236"/>
            <a:ext cx="5772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14290"/>
            <a:ext cx="56404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286644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57158" y="28572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Poniamoci nel </a:t>
            </a:r>
            <a:r>
              <a:rPr lang="it-IT" i="1" dirty="0" err="1" smtClean="0"/>
              <a:t>SdR</a:t>
            </a:r>
            <a:r>
              <a:rPr lang="it-IT" i="1" dirty="0" smtClean="0"/>
              <a:t> solidale </a:t>
            </a:r>
            <a:r>
              <a:rPr lang="it-IT" i="1" dirty="0" smtClean="0">
                <a:solidFill>
                  <a:srgbClr val="FF0000"/>
                </a:solidFill>
              </a:rPr>
              <a:t>S′</a:t>
            </a:r>
            <a:r>
              <a:rPr lang="it-IT" i="1" dirty="0" smtClean="0"/>
              <a:t> centrato in A per calcolare l’energia cinetica. Applichiamo il teorema di </a:t>
            </a:r>
            <a:r>
              <a:rPr lang="it-IT" i="1" dirty="0" err="1" smtClean="0"/>
              <a:t>Huygens</a:t>
            </a:r>
            <a:r>
              <a:rPr lang="it-IT" i="1" dirty="0" smtClean="0"/>
              <a:t> per calcolare la matrice d’inerzia centrata in A e relativa al </a:t>
            </a:r>
            <a:r>
              <a:rPr lang="it-IT" i="1" dirty="0" err="1" smtClean="0"/>
              <a:t>SdR</a:t>
            </a:r>
            <a:r>
              <a:rPr lang="it-IT" i="1" dirty="0" smtClean="0"/>
              <a:t> </a:t>
            </a:r>
            <a:r>
              <a:rPr lang="it-IT" i="1" dirty="0" smtClean="0">
                <a:solidFill>
                  <a:srgbClr val="FF0000"/>
                </a:solidFill>
              </a:rPr>
              <a:t>S’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298"/>
            <a:ext cx="8286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3571876"/>
            <a:ext cx="4822853" cy="31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00958" y="4572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6372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714356"/>
            <a:ext cx="8848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001024" y="51435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59</Words>
  <Application>Microsoft Office PowerPoint</Application>
  <PresentationFormat>Presentazione su schermo (4:3)</PresentationFormat>
  <Paragraphs>8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140</cp:revision>
  <dcterms:created xsi:type="dcterms:W3CDTF">2020-03-06T11:53:34Z</dcterms:created>
  <dcterms:modified xsi:type="dcterms:W3CDTF">2020-04-07T17:23:18Z</dcterms:modified>
</cp:coreProperties>
</file>