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08/04/2020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286544" cy="40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500034" y="35716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Disco che rotola senza strisciare su una guida rettilinea. Il vincolo di rotolamento puro è liscio.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00034" y="485776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considerando l’angolo di rotolamento φ come parametro </a:t>
            </a:r>
            <a:r>
              <a:rPr lang="it-IT" i="1" dirty="0" err="1" smtClean="0"/>
              <a:t>lagrangiano</a:t>
            </a:r>
            <a:r>
              <a:rPr lang="it-IT" i="1" dirty="0" smtClean="0"/>
              <a:t>.</a:t>
            </a:r>
          </a:p>
          <a:p>
            <a:r>
              <a:rPr lang="it-IT" i="1" dirty="0" smtClean="0"/>
              <a:t>Se C è il punto di contatto e </a:t>
            </a:r>
            <a:r>
              <a:rPr lang="it-IT" b="1" i="1" dirty="0" err="1" smtClean="0"/>
              <a:t>F</a:t>
            </a:r>
            <a:r>
              <a:rPr lang="it-IT" i="1" baseline="-25000" dirty="0" err="1" smtClean="0"/>
              <a:t>rot</a:t>
            </a:r>
            <a:r>
              <a:rPr lang="it-IT" b="1" i="1" dirty="0" smtClean="0"/>
              <a:t> </a:t>
            </a:r>
            <a:r>
              <a:rPr lang="it-IT" i="1" dirty="0" smtClean="0"/>
              <a:t>è la forza che impone il vincolo, dobbiamo calcolare</a:t>
            </a:r>
            <a:endParaRPr lang="it-IT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715016"/>
            <a:ext cx="21164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858016" y="328612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324230"/>
            <a:ext cx="9146812" cy="28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65044"/>
            <a:ext cx="5143536" cy="32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86776" y="321468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57166"/>
            <a:ext cx="88296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2285992"/>
            <a:ext cx="8953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5905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6838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4572000" y="714356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3357554" y="1500174"/>
            <a:ext cx="1428760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5500694" y="642918"/>
            <a:ext cx="714380" cy="928694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>
            <a:stCxn id="11" idx="4"/>
          </p:cNvCxnSpPr>
          <p:nvPr/>
        </p:nvCxnSpPr>
        <p:spPr>
          <a:xfrm rot="5400000">
            <a:off x="4893471" y="1893083"/>
            <a:ext cx="1285884" cy="6429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6215074" y="785794"/>
            <a:ext cx="857256" cy="571504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>
            <a:stCxn id="15" idx="4"/>
          </p:cNvCxnSpPr>
          <p:nvPr/>
        </p:nvCxnSpPr>
        <p:spPr>
          <a:xfrm rot="5400000">
            <a:off x="5679289" y="1893083"/>
            <a:ext cx="1500198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643446"/>
            <a:ext cx="26954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1357290" y="578645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il vincolo di rotolamento è liscio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858148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57</Words>
  <Application>Microsoft Office PowerPoint</Application>
  <PresentationFormat>Presentazione su schermo (4:3)</PresentationFormat>
  <Paragraphs>7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143</cp:revision>
  <dcterms:created xsi:type="dcterms:W3CDTF">2020-03-06T11:53:34Z</dcterms:created>
  <dcterms:modified xsi:type="dcterms:W3CDTF">2020-04-07T17:35:45Z</dcterms:modified>
</cp:coreProperties>
</file>