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15/04/2020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4395774" cy="14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71546"/>
            <a:ext cx="876041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134316"/>
            <a:ext cx="4471995" cy="272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00958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14"/>
            <a:ext cx="79537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551275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15272" y="357187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4282" y="142852"/>
            <a:ext cx="238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( </a:t>
            </a:r>
            <a:r>
              <a:rPr lang="it-IT" i="1" dirty="0" smtClean="0"/>
              <a:t>b ) Energia potenziale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714356"/>
            <a:ext cx="5357851" cy="500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1414"/>
            <a:ext cx="4214534" cy="26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786454"/>
            <a:ext cx="2096753" cy="7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e 10"/>
          <p:cNvSpPr/>
          <p:nvPr/>
        </p:nvSpPr>
        <p:spPr>
          <a:xfrm>
            <a:off x="3643306" y="5715016"/>
            <a:ext cx="1143008" cy="10001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>
            <a:endCxn id="11" idx="0"/>
          </p:cNvCxnSpPr>
          <p:nvPr/>
        </p:nvCxnSpPr>
        <p:spPr>
          <a:xfrm rot="16200000" flipH="1">
            <a:off x="3929058" y="5429264"/>
            <a:ext cx="500066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72396" y="421481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52"/>
            <a:ext cx="67437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429132"/>
            <a:ext cx="8839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286644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( </a:t>
            </a:r>
            <a:r>
              <a:rPr lang="it-IT" i="1" dirty="0" smtClean="0"/>
              <a:t>c ) La configurazione in cui la sbarretta e verticale corrisponde a φ = 0. In questo caso, se </a:t>
            </a:r>
            <a:r>
              <a:rPr lang="it-IT" i="1" dirty="0" smtClean="0">
                <a:latin typeface="Symbol" pitchFamily="18" charset="2"/>
              </a:rPr>
              <a:t>a</a:t>
            </a:r>
            <a:r>
              <a:rPr lang="it-IT" i="1" dirty="0" smtClean="0"/>
              <a:t> = 1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64960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657606"/>
            <a:ext cx="472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28596" y="3286124"/>
            <a:ext cx="35527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Calcoliamo adesso l'energia cinetica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Energia cinetica asta OA</a:t>
            </a:r>
            <a:endParaRPr lang="it-IT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053036"/>
            <a:ext cx="4067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786710" y="335756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3841"/>
            <a:ext cx="5048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214282" y="1928802"/>
            <a:ext cx="219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Energia cinetica disco</a:t>
            </a:r>
            <a:endParaRPr lang="it-IT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428868"/>
            <a:ext cx="571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14282" y="3988362"/>
            <a:ext cx="226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Energia cinetica totale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572008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164321" y="71414"/>
            <a:ext cx="427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Ricordando la relazione (4) nella prima slide</a:t>
            </a:r>
            <a:endParaRPr lang="it-IT" i="1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00958" y="421481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788" y="642918"/>
            <a:ext cx="7210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58</Words>
  <Application>Microsoft Office PowerPoint</Application>
  <PresentationFormat>Presentazione su schermo (4:3)</PresentationFormat>
  <Paragraphs>14</Paragraphs>
  <Slides>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142</cp:revision>
  <dcterms:created xsi:type="dcterms:W3CDTF">2020-03-06T11:53:34Z</dcterms:created>
  <dcterms:modified xsi:type="dcterms:W3CDTF">2020-04-13T09:51:10Z</dcterms:modified>
</cp:coreProperties>
</file>