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13/04/2020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15/04/2020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SECONDA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9839" y="-24"/>
            <a:ext cx="3562359" cy="64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676" y="571480"/>
            <a:ext cx="889524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000504"/>
            <a:ext cx="4629156" cy="2565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500958" y="421481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71414"/>
            <a:ext cx="72771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643314"/>
            <a:ext cx="5423930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929586" y="257174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51244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9938" y="3016288"/>
            <a:ext cx="10382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ttangolo 15"/>
          <p:cNvSpPr/>
          <p:nvPr/>
        </p:nvSpPr>
        <p:spPr>
          <a:xfrm>
            <a:off x="142844" y="3131106"/>
            <a:ext cx="5572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Ricordando che                     otteniamo</a:t>
            </a:r>
            <a:endParaRPr lang="it-IT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32" y="4100527"/>
            <a:ext cx="45529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786710" y="3429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1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69" y="142852"/>
            <a:ext cx="495065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000372"/>
            <a:ext cx="5943600" cy="18764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143512"/>
            <a:ext cx="7162800" cy="11334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358082" y="278605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283" y="428604"/>
            <a:ext cx="527243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71406" y="142852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( </a:t>
            </a:r>
            <a:r>
              <a:rPr lang="it-IT" i="1" dirty="0" smtClean="0"/>
              <a:t>b ) In questo caso il sistema rigido ha un punto fisso, il punto O</a:t>
            </a:r>
            <a:endParaRPr lang="it-IT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88"/>
            <a:ext cx="20669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222" y="2786058"/>
            <a:ext cx="38671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5505472"/>
            <a:ext cx="518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7858148" y="392906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7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285720" y="285728"/>
            <a:ext cx="657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( </a:t>
            </a:r>
            <a:r>
              <a:rPr lang="it-IT" i="1" dirty="0" smtClean="0"/>
              <a:t>c ) Scriviamo l'</a:t>
            </a:r>
            <a:r>
              <a:rPr lang="it-IT" i="1" dirty="0" err="1" smtClean="0"/>
              <a:t>Hamiltoniana</a:t>
            </a:r>
            <a:r>
              <a:rPr lang="it-IT" i="1" dirty="0" smtClean="0"/>
              <a:t> del sistema</a:t>
            </a:r>
            <a:endParaRPr lang="it-IT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57531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285992"/>
            <a:ext cx="2781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214554"/>
            <a:ext cx="16668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214686"/>
            <a:ext cx="31908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357694"/>
            <a:ext cx="51530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8"/>
          <a:stretch>
            <a:fillRect/>
          </a:stretch>
        </p:blipFill>
        <p:spPr>
          <a:xfrm>
            <a:off x="7429520" y="357187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0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3900" y="542925"/>
            <a:ext cx="51562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7429520" y="307181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0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32</Words>
  <Application>Microsoft Office PowerPoint</Application>
  <PresentationFormat>Presentazione su schermo (4:3)</PresentationFormat>
  <Paragraphs>6</Paragraphs>
  <Slides>8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143</cp:revision>
  <dcterms:created xsi:type="dcterms:W3CDTF">2020-03-06T11:53:34Z</dcterms:created>
  <dcterms:modified xsi:type="dcterms:W3CDTF">2020-04-13T10:13:02Z</dcterms:modified>
</cp:coreProperties>
</file>