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3108" y="1714488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15/04/2020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 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3343282" cy="58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51" y="642918"/>
            <a:ext cx="905997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59" y="3429000"/>
            <a:ext cx="4505331" cy="32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00958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14282" y="21429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( a )  Denotiamo con P</a:t>
            </a:r>
            <a:r>
              <a:rPr lang="it-IT" sz="2400" baseline="-25000" dirty="0" smtClean="0"/>
              <a:t>o</a:t>
            </a:r>
            <a:r>
              <a:rPr lang="it-IT" sz="2400" dirty="0" smtClean="0"/>
              <a:t> il centro di massa della sbarretta AB.</a:t>
            </a:r>
            <a:endParaRPr lang="it-IT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1" y="1142984"/>
            <a:ext cx="487910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4642" y="785794"/>
            <a:ext cx="43279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tangolo 16"/>
          <p:cNvSpPr/>
          <p:nvPr/>
        </p:nvSpPr>
        <p:spPr>
          <a:xfrm>
            <a:off x="142844" y="3143248"/>
            <a:ext cx="4132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Donotiamo</a:t>
            </a:r>
            <a:r>
              <a:rPr lang="it-IT" sz="2400" dirty="0" smtClean="0"/>
              <a:t> con </a:t>
            </a:r>
            <a:r>
              <a:rPr lang="it-IT" sz="2400" i="1" dirty="0" err="1" smtClean="0"/>
              <a:t>y</a:t>
            </a:r>
            <a:r>
              <a:rPr lang="it-IT" sz="2400" i="1" baseline="-25000" dirty="0" err="1" smtClean="0"/>
              <a:t>P</a:t>
            </a:r>
            <a:r>
              <a:rPr lang="it-IT" sz="2400" i="1" dirty="0" smtClean="0"/>
              <a:t> </a:t>
            </a:r>
            <a:r>
              <a:rPr lang="it-IT" sz="2400" dirty="0" smtClean="0"/>
              <a:t>l'ordinata del</a:t>
            </a:r>
            <a:br>
              <a:rPr lang="it-IT" sz="2400" dirty="0" smtClean="0"/>
            </a:br>
            <a:r>
              <a:rPr lang="it-IT" sz="2400" dirty="0" smtClean="0"/>
              <a:t>punto P</a:t>
            </a:r>
            <a:endParaRPr lang="it-IT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34147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929586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5314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14422"/>
            <a:ext cx="6134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71810"/>
            <a:ext cx="4333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Freccia in giù 20"/>
          <p:cNvSpPr/>
          <p:nvPr/>
        </p:nvSpPr>
        <p:spPr>
          <a:xfrm>
            <a:off x="4143372" y="857232"/>
            <a:ext cx="285752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20" y="4357694"/>
            <a:ext cx="90862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2214554"/>
            <a:ext cx="911029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2643182"/>
            <a:ext cx="3200406" cy="212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Connettore 1 22"/>
          <p:cNvCxnSpPr/>
          <p:nvPr/>
        </p:nvCxnSpPr>
        <p:spPr>
          <a:xfrm rot="5400000" flipH="1" flipV="1">
            <a:off x="6002665" y="4126235"/>
            <a:ext cx="823760" cy="794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rot="5400000" flipH="1" flipV="1">
            <a:off x="7546837" y="4118773"/>
            <a:ext cx="823760" cy="794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267372" y="3453142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err="1" smtClean="0">
                <a:latin typeface="Symbol" pitchFamily="18" charset="2"/>
              </a:rPr>
              <a:t>q</a:t>
            </a:r>
            <a:r>
              <a:rPr lang="it-IT" sz="1100" i="1" baseline="-25000" dirty="0" err="1" smtClean="0">
                <a:latin typeface="Symbol" pitchFamily="18" charset="2"/>
              </a:rPr>
              <a:t>o</a:t>
            </a:r>
            <a:endParaRPr lang="it-IT" sz="1100" i="1" baseline="-25000" dirty="0">
              <a:latin typeface="Symbol" pitchFamily="18" charset="2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839008" y="3451860"/>
            <a:ext cx="304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>
                <a:latin typeface="Symbol" pitchFamily="18" charset="2"/>
              </a:rPr>
              <a:t>q</a:t>
            </a:r>
            <a:r>
              <a:rPr lang="it-IT" sz="1100" baseline="-25000" dirty="0" smtClean="0">
                <a:latin typeface="Symbol" pitchFamily="18" charset="2"/>
              </a:rPr>
              <a:t>1</a:t>
            </a:r>
            <a:endParaRPr lang="it-IT" sz="1100" baseline="-25000" dirty="0">
              <a:latin typeface="Symbol" pitchFamily="18" charset="2"/>
            </a:endParaRPr>
          </a:p>
        </p:txBody>
      </p:sp>
      <p:pic>
        <p:nvPicPr>
          <p:cNvPr id="2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9"/>
          <a:stretch>
            <a:fillRect/>
          </a:stretch>
        </p:blipFill>
        <p:spPr>
          <a:xfrm>
            <a:off x="8143900" y="14287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6619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9358" y="1981196"/>
            <a:ext cx="5181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214554"/>
            <a:ext cx="1038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reccia a destra 14"/>
          <p:cNvSpPr/>
          <p:nvPr/>
        </p:nvSpPr>
        <p:spPr>
          <a:xfrm>
            <a:off x="1664766" y="221455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857496"/>
            <a:ext cx="2257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600455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ccia a destra 17"/>
          <p:cNvSpPr/>
          <p:nvPr/>
        </p:nvSpPr>
        <p:spPr>
          <a:xfrm>
            <a:off x="1664766" y="357187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367093"/>
            <a:ext cx="4762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4143380"/>
            <a:ext cx="2076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10"/>
          <a:stretch>
            <a:fillRect/>
          </a:stretch>
        </p:blipFill>
        <p:spPr>
          <a:xfrm>
            <a:off x="7000892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1406" y="14285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( </a:t>
            </a:r>
            <a:r>
              <a:rPr lang="it-IT" i="1" dirty="0" smtClean="0"/>
              <a:t>b ). La </a:t>
            </a:r>
            <a:r>
              <a:rPr lang="it-IT" i="1" dirty="0" smtClean="0"/>
              <a:t>configurazione </a:t>
            </a:r>
            <a:r>
              <a:rPr lang="it-IT" i="1" dirty="0" smtClean="0"/>
              <a:t>di equilibrio stabile </a:t>
            </a:r>
            <a:r>
              <a:rPr lang="it-IT" i="1" dirty="0" smtClean="0">
                <a:latin typeface="Symbol" pitchFamily="18" charset="2"/>
              </a:rPr>
              <a:t>q</a:t>
            </a:r>
            <a:r>
              <a:rPr lang="it-IT" i="1" baseline="-25000" dirty="0" smtClean="0"/>
              <a:t>1</a:t>
            </a:r>
            <a:r>
              <a:rPr lang="it-IT" i="1" dirty="0" smtClean="0"/>
              <a:t>.</a:t>
            </a:r>
            <a:endParaRPr lang="it-IT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6743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2228850"/>
            <a:ext cx="666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791097"/>
            <a:ext cx="54483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786710" y="47148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85720" y="285728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( c ) Si scrive la seconda cardinale con centro di riduzione in </a:t>
            </a:r>
            <a:r>
              <a:rPr lang="it-IT" i="1" dirty="0" smtClean="0"/>
              <a:t>B,</a:t>
            </a:r>
            <a:endParaRPr lang="it-IT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142984"/>
            <a:ext cx="4572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3116"/>
            <a:ext cx="3352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arrotondato 15"/>
          <p:cNvSpPr/>
          <p:nvPr/>
        </p:nvSpPr>
        <p:spPr>
          <a:xfrm>
            <a:off x="2000232" y="1214422"/>
            <a:ext cx="928694" cy="42862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>
            <a:stCxn id="16" idx="2"/>
          </p:cNvCxnSpPr>
          <p:nvPr/>
        </p:nvCxnSpPr>
        <p:spPr>
          <a:xfrm rot="5400000">
            <a:off x="1768059" y="1446596"/>
            <a:ext cx="500066" cy="89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3786182" y="1214422"/>
            <a:ext cx="928694" cy="357190"/>
          </a:xfrm>
          <a:prstGeom prst="round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00240"/>
            <a:ext cx="3524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Connettore 2 21"/>
          <p:cNvCxnSpPr>
            <a:stCxn id="6155" idx="2"/>
          </p:cNvCxnSpPr>
          <p:nvPr/>
        </p:nvCxnSpPr>
        <p:spPr>
          <a:xfrm rot="16200000" flipH="1">
            <a:off x="4360058" y="1573983"/>
            <a:ext cx="423871" cy="57152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857496"/>
            <a:ext cx="5286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5786454"/>
            <a:ext cx="152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reccia in giù 25"/>
          <p:cNvSpPr/>
          <p:nvPr/>
        </p:nvSpPr>
        <p:spPr>
          <a:xfrm>
            <a:off x="4429124" y="464344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2060" y="1259982"/>
            <a:ext cx="885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9"/>
          <a:stretch>
            <a:fillRect/>
          </a:stretch>
        </p:blipFill>
        <p:spPr>
          <a:xfrm>
            <a:off x="7072330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51</Words>
  <Application>Microsoft Office PowerPoint</Application>
  <PresentationFormat>Presentazione su schermo (4:3)</PresentationFormat>
  <Paragraphs>9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146</cp:revision>
  <dcterms:created xsi:type="dcterms:W3CDTF">2020-03-06T11:53:34Z</dcterms:created>
  <dcterms:modified xsi:type="dcterms:W3CDTF">2020-04-13T10:58:14Z</dcterms:modified>
</cp:coreProperties>
</file>