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979"/>
    <a:srgbClr val="003257"/>
    <a:srgbClr val="00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8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960" y="84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17/10/2017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pPr/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4900" y="2932536"/>
            <a:ext cx="36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Sottotitolo </a:t>
            </a:r>
            <a:r>
              <a:rPr lang="it-IT" dirty="0" err="1" smtClean="0"/>
              <a:t>arial</a:t>
            </a:r>
            <a:r>
              <a:rPr lang="it-IT" dirty="0" smtClean="0"/>
              <a:t> regular 22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70450" y="4590468"/>
            <a:ext cx="2374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 smtClean="0">
                <a:latin typeface=""/>
              </a:rPr>
              <a:t>Relatore/i </a:t>
            </a:r>
            <a:r>
              <a:rPr lang="it-IT" sz="1600" b="1" dirty="0" err="1" smtClean="0">
                <a:latin typeface=""/>
              </a:rPr>
              <a:t>arial</a:t>
            </a:r>
            <a:r>
              <a:rPr lang="it-IT" sz="1600" b="1" dirty="0" smtClean="0">
                <a:latin typeface=""/>
              </a:rPr>
              <a:t> </a:t>
            </a:r>
            <a:r>
              <a:rPr lang="it-IT" sz="1600" b="1" dirty="0" err="1" smtClean="0">
                <a:latin typeface=""/>
              </a:rPr>
              <a:t>bold</a:t>
            </a:r>
            <a:r>
              <a:rPr lang="it-IT" sz="1600" b="1" dirty="0" smtClean="0">
                <a:latin typeface=""/>
              </a:rPr>
              <a:t> 16 </a:t>
            </a:r>
            <a:endParaRPr lang="it-IT" sz="1600" b="1" dirty="0">
              <a:latin typeface="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66853" y="6474363"/>
            <a:ext cx="226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Luogo e data </a:t>
            </a:r>
            <a:r>
              <a:rPr lang="it-IT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arial</a:t>
            </a:r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</a:t>
            </a:r>
            <a:r>
              <a:rPr lang="it-IT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bold</a:t>
            </a:r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14</a:t>
            </a:r>
            <a:endParaRPr lang="it-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32793" y="2339173"/>
            <a:ext cx="4411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Titolo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arial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bold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 32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pt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1305402"/>
            <a:ext cx="466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Titolo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arial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bold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24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pt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8253" y="1705113"/>
            <a:ext cx="307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Sottotitolo </a:t>
            </a:r>
            <a:r>
              <a:rPr lang="it-IT" dirty="0" err="1" smtClean="0">
                <a:latin typeface="Arial"/>
                <a:cs typeface="Arial"/>
              </a:rPr>
              <a:t>arial</a:t>
            </a:r>
            <a:r>
              <a:rPr lang="it-IT" dirty="0" smtClean="0">
                <a:latin typeface="Arial"/>
                <a:cs typeface="Arial"/>
              </a:rPr>
              <a:t> regular 18 </a:t>
            </a:r>
            <a:r>
              <a:rPr lang="it-IT" dirty="0" err="1" smtClean="0">
                <a:latin typeface="Arial"/>
                <a:cs typeface="Arial"/>
              </a:rPr>
              <a:t>pt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Esempio di slide solo testo </a:t>
            </a:r>
            <a:r>
              <a:rPr lang="it-IT" sz="1400" dirty="0" err="1" smtClean="0"/>
              <a:t>arial</a:t>
            </a:r>
            <a:r>
              <a:rPr lang="it-IT" sz="1400" dirty="0" smtClean="0"/>
              <a:t> regular 14 </a:t>
            </a:r>
            <a:r>
              <a:rPr lang="it-IT" sz="1400" dirty="0" err="1" smtClean="0"/>
              <a:t>pt</a:t>
            </a:r>
            <a:r>
              <a:rPr lang="it-IT" sz="1400" dirty="0" smtClean="0"/>
              <a:t> allineamento a sinistra o 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</a:t>
            </a:r>
            <a:r>
              <a:rPr lang="it-IT" sz="1400" dirty="0" smtClean="0"/>
              <a:t>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</a:t>
            </a:r>
            <a:r>
              <a:rPr lang="it-IT" sz="1400" dirty="0" smtClean="0"/>
              <a:t>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          </a:t>
            </a:r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08873" y="5143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Titolo presentazione </a:t>
            </a:r>
          </a:p>
          <a:p>
            <a:pPr algn="r"/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8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82015" y="403482"/>
            <a:ext cx="162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Luogo e data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 regular 8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43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60"/>
            <a:ext cx="9180512" cy="6872633"/>
          </a:xfrm>
          <a:prstGeom prst="rect">
            <a:avLst/>
          </a:prstGeom>
        </p:spPr>
      </p:pic>
      <p:pic>
        <p:nvPicPr>
          <p:cNvPr id="2" name="Immagine 1" descr="Rettorato_firenze,_scale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475408"/>
            <a:ext cx="7892796" cy="33586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0207" y="4834022"/>
            <a:ext cx="7983516" cy="89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>
                <a:latin typeface="Arial"/>
                <a:cs typeface="Arial"/>
              </a:rPr>
              <a:t>didascalia </a:t>
            </a:r>
            <a:r>
              <a:rPr lang="it-IT" sz="1200" dirty="0" err="1" smtClean="0">
                <a:latin typeface="Arial"/>
                <a:cs typeface="Arial"/>
              </a:rPr>
              <a:t>arial</a:t>
            </a:r>
            <a:r>
              <a:rPr lang="it-IT" sz="1200" dirty="0" smtClean="0">
                <a:latin typeface="Arial"/>
                <a:cs typeface="Arial"/>
              </a:rPr>
              <a:t> regular 12 </a:t>
            </a:r>
            <a:r>
              <a:rPr lang="it-IT" sz="1200" dirty="0" err="1" smtClean="0">
                <a:latin typeface="Arial"/>
                <a:cs typeface="Arial"/>
              </a:rPr>
              <a:t>pt</a:t>
            </a:r>
            <a:r>
              <a:rPr lang="it-IT" sz="1200" dirty="0" smtClean="0">
                <a:latin typeface="Arial"/>
                <a:cs typeface="Arial"/>
              </a:rPr>
              <a:t> allineamento a sinistra o giustificato </a:t>
            </a:r>
            <a:r>
              <a:rPr lang="it-IT" sz="1200" dirty="0">
                <a:latin typeface="Arial"/>
                <a:cs typeface="Arial"/>
              </a:rPr>
              <a:t>didascalia </a:t>
            </a:r>
            <a:r>
              <a:rPr lang="it-IT" sz="1200" dirty="0" err="1">
                <a:latin typeface="Arial"/>
                <a:cs typeface="Arial"/>
              </a:rPr>
              <a:t>arial</a:t>
            </a:r>
            <a:r>
              <a:rPr lang="it-IT" sz="1200" dirty="0">
                <a:latin typeface="Arial"/>
                <a:cs typeface="Arial"/>
              </a:rPr>
              <a:t> regular 12 </a:t>
            </a:r>
            <a:r>
              <a:rPr lang="it-IT" sz="1200" dirty="0" err="1">
                <a:latin typeface="Arial"/>
                <a:cs typeface="Arial"/>
              </a:rPr>
              <a:t>pt</a:t>
            </a:r>
            <a:r>
              <a:rPr lang="it-IT" sz="1200" dirty="0">
                <a:latin typeface="Arial"/>
                <a:cs typeface="Arial"/>
              </a:rPr>
              <a:t> allineamento a sinistra o </a:t>
            </a:r>
            <a:r>
              <a:rPr lang="it-IT" sz="1200" dirty="0" smtClean="0">
                <a:latin typeface="Arial"/>
                <a:cs typeface="Arial"/>
              </a:rPr>
              <a:t>giustificato </a:t>
            </a:r>
            <a:r>
              <a:rPr lang="it-IT" sz="1200" dirty="0">
                <a:latin typeface="Arial"/>
                <a:cs typeface="Arial"/>
              </a:rPr>
              <a:t>didascalia </a:t>
            </a:r>
            <a:r>
              <a:rPr lang="it-IT" sz="1200" dirty="0" err="1">
                <a:latin typeface="Arial"/>
                <a:cs typeface="Arial"/>
              </a:rPr>
              <a:t>arial</a:t>
            </a:r>
            <a:r>
              <a:rPr lang="it-IT" sz="1200" dirty="0">
                <a:latin typeface="Arial"/>
                <a:cs typeface="Arial"/>
              </a:rPr>
              <a:t> regular 12 </a:t>
            </a:r>
            <a:r>
              <a:rPr lang="it-IT" sz="1200" dirty="0" err="1">
                <a:latin typeface="Arial"/>
                <a:cs typeface="Arial"/>
              </a:rPr>
              <a:t>pt</a:t>
            </a:r>
            <a:r>
              <a:rPr lang="it-IT" sz="1200" dirty="0">
                <a:latin typeface="Arial"/>
                <a:cs typeface="Arial"/>
              </a:rPr>
              <a:t> allineamento a sinistra o </a:t>
            </a:r>
            <a:r>
              <a:rPr lang="it-IT" sz="1200" dirty="0" smtClean="0">
                <a:latin typeface="Arial"/>
                <a:cs typeface="Arial"/>
              </a:rPr>
              <a:t>giustificato</a:t>
            </a:r>
            <a:endParaRPr lang="it-IT" sz="1200" dirty="0">
              <a:latin typeface="Arial"/>
              <a:cs typeface="Arial"/>
            </a:endParaRPr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08873" y="5143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Titolo presentazione </a:t>
            </a:r>
          </a:p>
          <a:p>
            <a:pPr algn="r"/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8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82015" y="403482"/>
            <a:ext cx="162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Luogo e data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 regular 8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859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179</Words>
  <Application>Microsoft Office PowerPoint</Application>
  <PresentationFormat>Presentazione su schermo (4:3)</PresentationFormat>
  <Paragraphs>23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Giampaolo Manfrida</cp:lastModifiedBy>
  <cp:revision>22</cp:revision>
  <dcterms:created xsi:type="dcterms:W3CDTF">2012-12-06T09:21:12Z</dcterms:created>
  <dcterms:modified xsi:type="dcterms:W3CDTF">2017-10-17T12:27:31Z</dcterms:modified>
</cp:coreProperties>
</file>