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814" autoAdjust="0"/>
  </p:normalViewPr>
  <p:slideViewPr>
    <p:cSldViewPr>
      <p:cViewPr varScale="1">
        <p:scale>
          <a:sx n="88" d="100"/>
          <a:sy n="88" d="100"/>
        </p:scale>
        <p:origin x="-128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D2805-7261-4B80-B374-4F1B3C7155A2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5D3BBC-D631-456A-9BF3-1618C1E496A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E01A28-BBCF-4154-B597-1A22ECA36EF0}" type="datetimeFigureOut">
              <a:rPr lang="it-IT" smtClean="0"/>
              <a:pPr/>
              <a:t>14/04/2020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05BA2-4572-4423-A938-AC56F51B543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2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3.wav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4.wav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643042" y="2285992"/>
            <a:ext cx="49064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smtClean="0"/>
              <a:t>LEZIONE </a:t>
            </a:r>
            <a:r>
              <a:rPr lang="it-IT" sz="3600" smtClean="0"/>
              <a:t>DEL </a:t>
            </a:r>
            <a:r>
              <a:rPr lang="it-IT" sz="3600" smtClean="0"/>
              <a:t>20/04/2020</a:t>
            </a:r>
            <a:endParaRPr lang="it-IT" sz="3600" dirty="0" smtClean="0"/>
          </a:p>
          <a:p>
            <a:endParaRPr lang="it-IT" sz="3600" dirty="0"/>
          </a:p>
          <a:p>
            <a:pPr algn="ctr"/>
            <a:r>
              <a:rPr lang="it-IT" sz="3600" dirty="0" smtClean="0"/>
              <a:t>TERZA PARTE</a:t>
            </a:r>
            <a:endParaRPr lang="it-IT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71406" y="142852"/>
            <a:ext cx="908601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600" dirty="0" smtClean="0"/>
              <a:t>Un integrale primo e ritorno alla brachistocrona</a:t>
            </a:r>
          </a:p>
          <a:p>
            <a:r>
              <a:rPr lang="it-IT" sz="2400" dirty="0" smtClean="0"/>
              <a:t>Paragrafo 8.2.1</a:t>
            </a:r>
            <a:endParaRPr lang="it-IT" sz="24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1357298"/>
            <a:ext cx="3810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52538" y="2828925"/>
            <a:ext cx="66389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asellaDiTesto 5"/>
          <p:cNvSpPr txBox="1"/>
          <p:nvPr/>
        </p:nvSpPr>
        <p:spPr>
          <a:xfrm>
            <a:off x="1428728" y="4214818"/>
            <a:ext cx="1218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/>
              <a:t>z(0)=0</a:t>
            </a:r>
            <a:endParaRPr lang="it-IT" sz="3200" i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428728" y="4773051"/>
            <a:ext cx="12314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i="1" dirty="0" smtClean="0"/>
              <a:t>z(L)</a:t>
            </a:r>
            <a:r>
              <a:rPr lang="it-IT" sz="3200" i="1" dirty="0" err="1" smtClean="0"/>
              <a:t>=H</a:t>
            </a:r>
            <a:endParaRPr lang="it-IT" sz="3200" i="1" dirty="0"/>
          </a:p>
        </p:txBody>
      </p:sp>
      <p:sp>
        <p:nvSpPr>
          <p:cNvPr id="8" name="Parentesi graffa aperta 7"/>
          <p:cNvSpPr/>
          <p:nvPr/>
        </p:nvSpPr>
        <p:spPr>
          <a:xfrm>
            <a:off x="1142976" y="2928934"/>
            <a:ext cx="428628" cy="2428892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9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286776" y="492919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9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tangolo 20"/>
          <p:cNvSpPr/>
          <p:nvPr/>
        </p:nvSpPr>
        <p:spPr>
          <a:xfrm>
            <a:off x="285720" y="285728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la funzione </a:t>
            </a:r>
            <a:r>
              <a:rPr lang="it-IT" i="1" dirty="0" smtClean="0"/>
              <a:t>f</a:t>
            </a:r>
            <a:r>
              <a:rPr lang="it-IT" dirty="0" smtClean="0"/>
              <a:t> che definisce il funzionale non dipende esplicitamente da x, ovvero</a:t>
            </a:r>
            <a:endParaRPr lang="it-IT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714356"/>
            <a:ext cx="238125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857364"/>
            <a:ext cx="8593860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3857628"/>
            <a:ext cx="3108731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Rettangolo 25"/>
          <p:cNvSpPr/>
          <p:nvPr/>
        </p:nvSpPr>
        <p:spPr>
          <a:xfrm>
            <a:off x="5214942" y="5429264"/>
            <a:ext cx="32861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000" i="1" dirty="0" smtClean="0"/>
              <a:t>C</a:t>
            </a:r>
            <a:r>
              <a:rPr lang="it-IT" sz="4000" dirty="0" smtClean="0"/>
              <a:t>  COSTANTE</a:t>
            </a:r>
            <a:endParaRPr lang="it-IT" sz="4000" dirty="0"/>
          </a:p>
        </p:txBody>
      </p:sp>
      <p:pic>
        <p:nvPicPr>
          <p:cNvPr id="7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215206" y="357187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74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tangolo 11"/>
          <p:cNvSpPr/>
          <p:nvPr/>
        </p:nvSpPr>
        <p:spPr>
          <a:xfrm>
            <a:off x="428596" y="214290"/>
            <a:ext cx="3012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Tornando  alla brachistocrona,</a:t>
            </a:r>
            <a:endParaRPr lang="it-IT" dirty="0"/>
          </a:p>
        </p:txBody>
      </p:sp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08" y="1000108"/>
            <a:ext cx="4667250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3214686"/>
            <a:ext cx="17811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Freccia in giù 14"/>
          <p:cNvSpPr/>
          <p:nvPr/>
        </p:nvSpPr>
        <p:spPr>
          <a:xfrm>
            <a:off x="4143372" y="2143116"/>
            <a:ext cx="484632" cy="97840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53021" y="2205034"/>
            <a:ext cx="144780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CasellaDiTesto 16"/>
          <p:cNvSpPr txBox="1"/>
          <p:nvPr/>
        </p:nvSpPr>
        <p:spPr>
          <a:xfrm>
            <a:off x="357158" y="4429132"/>
            <a:ext cx="83829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Le condizioni al contorno z(0)=0 e z(L)</a:t>
            </a:r>
            <a:r>
              <a:rPr lang="it-IT" dirty="0" err="1" smtClean="0"/>
              <a:t>=H</a:t>
            </a:r>
            <a:r>
              <a:rPr lang="it-IT" dirty="0" smtClean="0"/>
              <a:t> consentono di determinare la costante C e  la</a:t>
            </a:r>
            <a:br>
              <a:rPr lang="it-IT" dirty="0" smtClean="0"/>
            </a:br>
            <a:r>
              <a:rPr lang="it-IT" dirty="0" smtClean="0"/>
              <a:t>condizione iniziale per l’</a:t>
            </a:r>
            <a:r>
              <a:rPr lang="it-IT" dirty="0" err="1" smtClean="0"/>
              <a:t>eq</a:t>
            </a:r>
            <a:r>
              <a:rPr lang="it-IT" dirty="0" smtClean="0"/>
              <a:t>.  differenziale per z.</a:t>
            </a:r>
          </a:p>
          <a:p>
            <a:endParaRPr lang="it-IT" dirty="0" smtClean="0"/>
          </a:p>
          <a:p>
            <a:r>
              <a:rPr lang="it-IT" dirty="0" smtClean="0"/>
              <a:t>L’equazione ammette una ed una sola soluzione: la funzione z(x) soluzione è la </a:t>
            </a:r>
            <a:r>
              <a:rPr lang="it-IT" b="1" dirty="0" smtClean="0">
                <a:solidFill>
                  <a:srgbClr val="FF0000"/>
                </a:solidFill>
              </a:rPr>
              <a:t>cicloide</a:t>
            </a:r>
            <a:endParaRPr lang="it-IT" b="1" dirty="0">
              <a:solidFill>
                <a:srgbClr val="FF0000"/>
              </a:solidFill>
            </a:endParaRPr>
          </a:p>
        </p:txBody>
      </p:sp>
      <p:pic>
        <p:nvPicPr>
          <p:cNvPr id="8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6"/>
          <a:stretch>
            <a:fillRect/>
          </a:stretch>
        </p:blipFill>
        <p:spPr>
          <a:xfrm>
            <a:off x="7072330" y="3143248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20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" y="285728"/>
            <a:ext cx="748665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857628"/>
            <a:ext cx="862405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5"/>
          <a:stretch>
            <a:fillRect/>
          </a:stretch>
        </p:blipFill>
        <p:spPr>
          <a:xfrm>
            <a:off x="8286776" y="2928934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6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 cicloide — Mathematical Etud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04"/>
            <a:ext cx="7315200" cy="5486400"/>
          </a:xfrm>
          <a:prstGeom prst="rect">
            <a:avLst/>
          </a:prstGeom>
          <a:noFill/>
        </p:spPr>
      </p:pic>
      <p:pic>
        <p:nvPicPr>
          <p:cNvPr id="3" name="Segnale acust. registr.">
            <a:hlinkClick r:id="" action="ppaction://media"/>
          </p:cNvPr>
          <p:cNvPicPr>
            <a:picLocks noRot="1" noChangeAspect="1"/>
          </p:cNvPicPr>
          <p:nvPr>
            <a:wavAudioFile r:embed="rId1" name="Segnale acust. registr."/>
          </p:nvPr>
        </p:nvPicPr>
        <p:blipFill>
          <a:blip r:embed="rId4"/>
          <a:stretch>
            <a:fillRect/>
          </a:stretch>
        </p:blipFill>
        <p:spPr>
          <a:xfrm>
            <a:off x="8572528" y="6072206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6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1298</TotalTime>
  <Words>59</Words>
  <Application>Microsoft Office PowerPoint</Application>
  <PresentationFormat>Presentazione su schermo (4:3)</PresentationFormat>
  <Paragraphs>13</Paragraphs>
  <Slides>6</Slides>
  <Notes>0</Notes>
  <HiddenSlides>0</HiddenSlides>
  <MMClips>5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7" baseType="lpstr">
      <vt:lpstr>Tema di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 User</dc:creator>
  <cp:lastModifiedBy>Windows User</cp:lastModifiedBy>
  <cp:revision>154</cp:revision>
  <dcterms:created xsi:type="dcterms:W3CDTF">2020-03-06T11:53:34Z</dcterms:created>
  <dcterms:modified xsi:type="dcterms:W3CDTF">2020-04-14T16:02:36Z</dcterms:modified>
</cp:coreProperties>
</file>