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</a:t>
            </a:r>
            <a:r>
              <a:rPr lang="it-IT" sz="3600" smtClean="0"/>
              <a:t>DEL </a:t>
            </a:r>
            <a:r>
              <a:rPr lang="it-IT" sz="3600" smtClean="0"/>
              <a:t>22/04/2020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214290"/>
            <a:ext cx="85217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5715008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6" y="357166"/>
            <a:ext cx="90050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00892" y="578645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1009650"/>
            <a:ext cx="86042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15206" y="61436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8" y="285728"/>
            <a:ext cx="9081367" cy="515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15272" y="585789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623"/>
            <a:ext cx="9144000" cy="407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072462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357166"/>
            <a:ext cx="88900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57166"/>
            <a:ext cx="88328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3629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000364" y="2786058"/>
            <a:ext cx="357190" cy="5715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928926" y="2786058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V</a:t>
            </a:r>
            <a:endParaRPr lang="it-IT" sz="4000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578645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71414"/>
            <a:ext cx="88900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215074" y="535782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</Words>
  <Application>Microsoft Office PowerPoint</Application>
  <PresentationFormat>Presentazione su schermo (4:3)</PresentationFormat>
  <Paragraphs>4</Paragraphs>
  <Slides>10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154</cp:revision>
  <dcterms:created xsi:type="dcterms:W3CDTF">2020-03-06T11:53:34Z</dcterms:created>
  <dcterms:modified xsi:type="dcterms:W3CDTF">2020-04-14T16:00:46Z</dcterms:modified>
</cp:coreProperties>
</file>