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</a:t>
            </a:r>
            <a:r>
              <a:rPr lang="it-IT" sz="3600" dirty="0" smtClean="0"/>
              <a:t>22/04/2020</a:t>
            </a:r>
            <a:endParaRPr lang="it-IT" sz="3600" dirty="0" smtClean="0"/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82772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357158" y="269033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In prima approssimazione, il consumo è proporzionale al lavoro fatto dal motore per opporsi alla forza di attrito viscoso dell’aria che è proporzionale alla velocità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643314"/>
            <a:ext cx="4714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500034" y="5166382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dove α &gt; 0 è un opportuno fattore di proporzionalità. Più in generale, potremo supporre che α dipenda da s, cioè α(s) (ad esempio, poiché l’efficienza del motore diminuisce nei tratti in salita).</a:t>
            </a:r>
            <a:endParaRPr lang="it-IT" dirty="0"/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572528" y="421481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14290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Il funzionale </a:t>
            </a:r>
            <a:r>
              <a:rPr lang="it-IT" b="1" i="1" dirty="0" smtClean="0">
                <a:solidFill>
                  <a:srgbClr val="FF0000"/>
                </a:solidFill>
              </a:rPr>
              <a:t>consumo</a:t>
            </a:r>
            <a:r>
              <a:rPr lang="it-IT" i="1" dirty="0" smtClean="0"/>
              <a:t> dell’automobile è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000108"/>
            <a:ext cx="411844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arentesi graffa chiusa 3"/>
          <p:cNvSpPr/>
          <p:nvPr/>
        </p:nvSpPr>
        <p:spPr>
          <a:xfrm rot="5400000">
            <a:off x="4351400" y="1065260"/>
            <a:ext cx="155448" cy="1714512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000240"/>
            <a:ext cx="2219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285720" y="282883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Condizione necessaria affinché s(t) sia un minimo del funzionale C[s] è che s(t)</a:t>
            </a:r>
          </a:p>
          <a:p>
            <a:r>
              <a:rPr lang="it-IT" i="1" dirty="0" smtClean="0"/>
              <a:t>soddisfi l’ </a:t>
            </a:r>
            <a:r>
              <a:rPr lang="it-IT" b="1" i="1" dirty="0" smtClean="0">
                <a:solidFill>
                  <a:srgbClr val="FF0000"/>
                </a:solidFill>
              </a:rPr>
              <a:t>equazione di </a:t>
            </a:r>
            <a:r>
              <a:rPr lang="it-IT" b="1" i="1" dirty="0" err="1" smtClean="0">
                <a:solidFill>
                  <a:srgbClr val="FF0000"/>
                </a:solidFill>
              </a:rPr>
              <a:t>Eulero-Lagrange</a:t>
            </a:r>
            <a:r>
              <a:rPr lang="it-IT" i="1" dirty="0" smtClean="0"/>
              <a:t>, che in questo caso è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857628"/>
            <a:ext cx="295082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6858016" y="421481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357166"/>
            <a:ext cx="363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Se il coefficiente α </a:t>
            </a:r>
            <a:r>
              <a:rPr lang="it-IT" b="1" i="1" dirty="0" smtClean="0"/>
              <a:t>non</a:t>
            </a:r>
            <a:r>
              <a:rPr lang="it-IT" i="1" dirty="0" smtClean="0"/>
              <a:t> dipende da s,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142984"/>
            <a:ext cx="3448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285720" y="2130974"/>
            <a:ext cx="250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Imponendo le condizioni 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857364"/>
            <a:ext cx="1381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ccia a destra 5"/>
          <p:cNvSpPr/>
          <p:nvPr/>
        </p:nvSpPr>
        <p:spPr>
          <a:xfrm>
            <a:off x="4286248" y="207167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28" y="1928802"/>
            <a:ext cx="1428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500034" y="3571876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Osserviamo dunque che per minimizzare il consumo si deve viaggiare a velocità costante.</a:t>
            </a:r>
            <a:endParaRPr lang="it-IT" dirty="0"/>
          </a:p>
        </p:txBody>
      </p:sp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858148" y="321468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8763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3929058" y="100010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643438" y="100010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611474" y="92867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B</a:t>
            </a:r>
            <a:endParaRPr lang="it-IT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25656" y="92867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A</a:t>
            </a:r>
            <a:endParaRPr lang="it-IT" i="1" dirty="0"/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642918"/>
            <a:ext cx="84582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143768" y="407194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132</Words>
  <Application>Microsoft Office PowerPoint</Application>
  <PresentationFormat>Presentazione su schermo (4:3)</PresentationFormat>
  <Paragraphs>13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158</cp:revision>
  <dcterms:created xsi:type="dcterms:W3CDTF">2020-03-06T11:53:34Z</dcterms:created>
  <dcterms:modified xsi:type="dcterms:W3CDTF">2020-04-14T16:01:14Z</dcterms:modified>
</cp:coreProperties>
</file>