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8F8F8"/>
    <a:srgbClr val="F2F2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22/04/2020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TERZA PARTE</a:t>
            </a:r>
            <a:endParaRPr lang="it-IT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150822"/>
            <a:ext cx="835025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643834" y="5429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428604"/>
            <a:ext cx="879475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072462" y="557214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71414"/>
            <a:ext cx="88328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000892" y="471488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357166"/>
            <a:ext cx="86614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929586" y="435769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28604"/>
            <a:ext cx="86868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572396" y="4357694"/>
            <a:ext cx="244475" cy="2444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569286" y="22145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2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60425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143768" y="51435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" y="71448"/>
            <a:ext cx="88519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358082" y="51435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6143636" y="5643578"/>
            <a:ext cx="244475" cy="244475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485775" y="88908"/>
            <a:ext cx="8172450" cy="4483100"/>
            <a:chOff x="485775" y="88908"/>
            <a:chExt cx="8172450" cy="44831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775" y="88908"/>
              <a:ext cx="8172450" cy="448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ttangolo 6"/>
            <p:cNvSpPr/>
            <p:nvPr/>
          </p:nvSpPr>
          <p:spPr>
            <a:xfrm>
              <a:off x="7572396" y="2143116"/>
              <a:ext cx="785818" cy="7143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428604"/>
            <a:ext cx="88074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3161034" y="3531176"/>
            <a:ext cx="322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/>
              <a:t>t</a:t>
            </a:r>
            <a:endParaRPr lang="it-IT" sz="3200" i="1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429520" y="528638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7</Words>
  <Application>Microsoft Office PowerPoint</Application>
  <PresentationFormat>Presentazione su schermo (4:3)</PresentationFormat>
  <Paragraphs>5</Paragraphs>
  <Slides>10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162</cp:revision>
  <dcterms:created xsi:type="dcterms:W3CDTF">2020-03-06T11:53:34Z</dcterms:created>
  <dcterms:modified xsi:type="dcterms:W3CDTF">2020-04-17T10:32:39Z</dcterms:modified>
</cp:coreProperties>
</file>