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300" r:id="rId3"/>
    <p:sldId id="304" r:id="rId4"/>
    <p:sldId id="306" r:id="rId5"/>
    <p:sldId id="279" r:id="rId6"/>
    <p:sldId id="286" r:id="rId7"/>
    <p:sldId id="290" r:id="rId8"/>
    <p:sldId id="307" r:id="rId9"/>
    <p:sldId id="281" r:id="rId10"/>
    <p:sldId id="260" r:id="rId11"/>
    <p:sldId id="282" r:id="rId12"/>
    <p:sldId id="284" r:id="rId13"/>
    <p:sldId id="285" r:id="rId14"/>
    <p:sldId id="310" r:id="rId15"/>
    <p:sldId id="311" r:id="rId16"/>
    <p:sldId id="312" r:id="rId17"/>
    <p:sldId id="309" r:id="rId18"/>
    <p:sldId id="308" r:id="rId19"/>
    <p:sldId id="31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Franklin Gothic Book" panose="020B0503020102020204" pitchFamily="34" charset="0"/>
      <p:regular r:id="rId26"/>
      <p:italic r:id="rId27"/>
    </p:embeddedFont>
    <p:embeddedFont>
      <p:font typeface="Libre Franklin"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a Lanfredini" initials="RL" lastIdx="1" clrIdx="0">
    <p:extLst>
      <p:ext uri="{19B8F6BF-5375-455C-9EA6-DF929625EA0E}">
        <p15:presenceInfo xmlns:p15="http://schemas.microsoft.com/office/powerpoint/2012/main" userId="Roberta Lanfredi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snapToObjects="1">
      <p:cViewPr varScale="1">
        <p:scale>
          <a:sx n="110" d="100"/>
          <a:sy n="110" d="100"/>
        </p:scale>
        <p:origin x="585"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F5946-6CB5-4E08-842A-EB4F0354D6B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8EE3443-EFC4-48C5-B893-11A4225E9034}">
      <dgm:prSet/>
      <dgm:spPr/>
      <dgm:t>
        <a:bodyPr/>
        <a:lstStyle/>
        <a:p>
          <a:r>
            <a:rPr lang="it-IT" dirty="0"/>
            <a:t>EFFICACIA COMUNICATIVA</a:t>
          </a:r>
          <a:endParaRPr lang="en-US" dirty="0"/>
        </a:p>
      </dgm:t>
    </dgm:pt>
    <dgm:pt modelId="{3C90A3EC-8EE2-4E5F-869F-6DE30A6F89B0}" type="parTrans" cxnId="{4D0F62D6-C4CB-465E-8BAD-00FD6CFD2093}">
      <dgm:prSet/>
      <dgm:spPr/>
      <dgm:t>
        <a:bodyPr/>
        <a:lstStyle/>
        <a:p>
          <a:endParaRPr lang="en-US"/>
        </a:p>
      </dgm:t>
    </dgm:pt>
    <dgm:pt modelId="{6A25EB50-FBD5-4277-82C9-3147FEF82212}" type="sibTrans" cxnId="{4D0F62D6-C4CB-465E-8BAD-00FD6CFD2093}">
      <dgm:prSet/>
      <dgm:spPr/>
      <dgm:t>
        <a:bodyPr/>
        <a:lstStyle/>
        <a:p>
          <a:endParaRPr lang="en-US"/>
        </a:p>
      </dgm:t>
    </dgm:pt>
    <dgm:pt modelId="{342613C4-CE9D-413E-936B-00C5805C4648}">
      <dgm:prSet/>
      <dgm:spPr/>
      <dgm:t>
        <a:bodyPr/>
        <a:lstStyle/>
        <a:p>
          <a:r>
            <a:rPr lang="it-IT"/>
            <a:t>EFFICACIA ARGOMENTATIVA</a:t>
          </a:r>
          <a:endParaRPr lang="en-US"/>
        </a:p>
      </dgm:t>
    </dgm:pt>
    <dgm:pt modelId="{E3AF75C8-925D-4ABF-B1D9-3C88D7EF79E1}" type="parTrans" cxnId="{C8A9126A-C325-415D-840F-21B50247E243}">
      <dgm:prSet/>
      <dgm:spPr/>
      <dgm:t>
        <a:bodyPr/>
        <a:lstStyle/>
        <a:p>
          <a:endParaRPr lang="en-US"/>
        </a:p>
      </dgm:t>
    </dgm:pt>
    <dgm:pt modelId="{18AD72D3-5F71-47C7-897B-77EF30E35950}" type="sibTrans" cxnId="{C8A9126A-C325-415D-840F-21B50247E243}">
      <dgm:prSet/>
      <dgm:spPr/>
      <dgm:t>
        <a:bodyPr/>
        <a:lstStyle/>
        <a:p>
          <a:endParaRPr lang="en-US"/>
        </a:p>
      </dgm:t>
    </dgm:pt>
    <dgm:pt modelId="{6FA34459-BC5B-484E-ABAB-ABE1993D98E3}" type="pres">
      <dgm:prSet presAssocID="{50FF5946-6CB5-4E08-842A-EB4F0354D6B0}" presName="hierChild1" presStyleCnt="0">
        <dgm:presLayoutVars>
          <dgm:chPref val="1"/>
          <dgm:dir/>
          <dgm:animOne val="branch"/>
          <dgm:animLvl val="lvl"/>
          <dgm:resizeHandles/>
        </dgm:presLayoutVars>
      </dgm:prSet>
      <dgm:spPr/>
    </dgm:pt>
    <dgm:pt modelId="{35DF09D3-E05A-49C6-897D-56C9AD1952C4}" type="pres">
      <dgm:prSet presAssocID="{48EE3443-EFC4-48C5-B893-11A4225E9034}" presName="hierRoot1" presStyleCnt="0"/>
      <dgm:spPr/>
    </dgm:pt>
    <dgm:pt modelId="{44203D18-8446-467A-9D56-B9269BF77351}" type="pres">
      <dgm:prSet presAssocID="{48EE3443-EFC4-48C5-B893-11A4225E9034}" presName="composite" presStyleCnt="0"/>
      <dgm:spPr/>
    </dgm:pt>
    <dgm:pt modelId="{6DCD9BE4-66CE-4E1E-9BAA-F3A2AC48074E}" type="pres">
      <dgm:prSet presAssocID="{48EE3443-EFC4-48C5-B893-11A4225E9034}" presName="background" presStyleLbl="node0" presStyleIdx="0" presStyleCnt="2"/>
      <dgm:spPr/>
    </dgm:pt>
    <dgm:pt modelId="{B13A6317-BCE8-452F-B633-B7E29FC8D904}" type="pres">
      <dgm:prSet presAssocID="{48EE3443-EFC4-48C5-B893-11A4225E9034}" presName="text" presStyleLbl="fgAcc0" presStyleIdx="0" presStyleCnt="2">
        <dgm:presLayoutVars>
          <dgm:chPref val="3"/>
        </dgm:presLayoutVars>
      </dgm:prSet>
      <dgm:spPr/>
    </dgm:pt>
    <dgm:pt modelId="{0E29393E-006C-43DF-9EEE-F4702FB93FF3}" type="pres">
      <dgm:prSet presAssocID="{48EE3443-EFC4-48C5-B893-11A4225E9034}" presName="hierChild2" presStyleCnt="0"/>
      <dgm:spPr/>
    </dgm:pt>
    <dgm:pt modelId="{FE8E7FAD-15D5-4B5B-A5FF-B610A025B522}" type="pres">
      <dgm:prSet presAssocID="{342613C4-CE9D-413E-936B-00C5805C4648}" presName="hierRoot1" presStyleCnt="0"/>
      <dgm:spPr/>
    </dgm:pt>
    <dgm:pt modelId="{4A4821A0-30E2-4F7D-A1B6-A5BD9B361548}" type="pres">
      <dgm:prSet presAssocID="{342613C4-CE9D-413E-936B-00C5805C4648}" presName="composite" presStyleCnt="0"/>
      <dgm:spPr/>
    </dgm:pt>
    <dgm:pt modelId="{8953FAC2-52AB-44CF-8051-27B4CC9AB415}" type="pres">
      <dgm:prSet presAssocID="{342613C4-CE9D-413E-936B-00C5805C4648}" presName="background" presStyleLbl="node0" presStyleIdx="1" presStyleCnt="2"/>
      <dgm:spPr/>
    </dgm:pt>
    <dgm:pt modelId="{11638860-73D5-4B2B-B50E-A34CFA59DA37}" type="pres">
      <dgm:prSet presAssocID="{342613C4-CE9D-413E-936B-00C5805C4648}" presName="text" presStyleLbl="fgAcc0" presStyleIdx="1" presStyleCnt="2">
        <dgm:presLayoutVars>
          <dgm:chPref val="3"/>
        </dgm:presLayoutVars>
      </dgm:prSet>
      <dgm:spPr/>
    </dgm:pt>
    <dgm:pt modelId="{6B26055A-C834-483D-AD7F-CB3D6C5E41CC}" type="pres">
      <dgm:prSet presAssocID="{342613C4-CE9D-413E-936B-00C5805C4648}" presName="hierChild2" presStyleCnt="0"/>
      <dgm:spPr/>
    </dgm:pt>
  </dgm:ptLst>
  <dgm:cxnLst>
    <dgm:cxn modelId="{73B8D95C-DCD6-4160-8261-3C3E742A796D}" type="presOf" srcId="{342613C4-CE9D-413E-936B-00C5805C4648}" destId="{11638860-73D5-4B2B-B50E-A34CFA59DA37}" srcOrd="0" destOrd="0" presId="urn:microsoft.com/office/officeart/2005/8/layout/hierarchy1"/>
    <dgm:cxn modelId="{C8A9126A-C325-415D-840F-21B50247E243}" srcId="{50FF5946-6CB5-4E08-842A-EB4F0354D6B0}" destId="{342613C4-CE9D-413E-936B-00C5805C4648}" srcOrd="1" destOrd="0" parTransId="{E3AF75C8-925D-4ABF-B1D9-3C88D7EF79E1}" sibTransId="{18AD72D3-5F71-47C7-897B-77EF30E35950}"/>
    <dgm:cxn modelId="{EEA00A8D-4A97-4A76-A62A-835DD0DA1F5D}" type="presOf" srcId="{48EE3443-EFC4-48C5-B893-11A4225E9034}" destId="{B13A6317-BCE8-452F-B633-B7E29FC8D904}" srcOrd="0" destOrd="0" presId="urn:microsoft.com/office/officeart/2005/8/layout/hierarchy1"/>
    <dgm:cxn modelId="{E58CFDA1-B85C-44A5-86DF-835A5ED2C62C}" type="presOf" srcId="{50FF5946-6CB5-4E08-842A-EB4F0354D6B0}" destId="{6FA34459-BC5B-484E-ABAB-ABE1993D98E3}" srcOrd="0" destOrd="0" presId="urn:microsoft.com/office/officeart/2005/8/layout/hierarchy1"/>
    <dgm:cxn modelId="{4D0F62D6-C4CB-465E-8BAD-00FD6CFD2093}" srcId="{50FF5946-6CB5-4E08-842A-EB4F0354D6B0}" destId="{48EE3443-EFC4-48C5-B893-11A4225E9034}" srcOrd="0" destOrd="0" parTransId="{3C90A3EC-8EE2-4E5F-869F-6DE30A6F89B0}" sibTransId="{6A25EB50-FBD5-4277-82C9-3147FEF82212}"/>
    <dgm:cxn modelId="{2974D60B-405A-42F2-A1D8-7AD964FC0FF4}" type="presParOf" srcId="{6FA34459-BC5B-484E-ABAB-ABE1993D98E3}" destId="{35DF09D3-E05A-49C6-897D-56C9AD1952C4}" srcOrd="0" destOrd="0" presId="urn:microsoft.com/office/officeart/2005/8/layout/hierarchy1"/>
    <dgm:cxn modelId="{038C8F3A-E9CF-436D-9ED5-80D334829C8A}" type="presParOf" srcId="{35DF09D3-E05A-49C6-897D-56C9AD1952C4}" destId="{44203D18-8446-467A-9D56-B9269BF77351}" srcOrd="0" destOrd="0" presId="urn:microsoft.com/office/officeart/2005/8/layout/hierarchy1"/>
    <dgm:cxn modelId="{E855C870-E687-4111-B858-F719B2263275}" type="presParOf" srcId="{44203D18-8446-467A-9D56-B9269BF77351}" destId="{6DCD9BE4-66CE-4E1E-9BAA-F3A2AC48074E}" srcOrd="0" destOrd="0" presId="urn:microsoft.com/office/officeart/2005/8/layout/hierarchy1"/>
    <dgm:cxn modelId="{9314D5D6-EF07-481A-BE44-4B1F53D8D25F}" type="presParOf" srcId="{44203D18-8446-467A-9D56-B9269BF77351}" destId="{B13A6317-BCE8-452F-B633-B7E29FC8D904}" srcOrd="1" destOrd="0" presId="urn:microsoft.com/office/officeart/2005/8/layout/hierarchy1"/>
    <dgm:cxn modelId="{B468F243-97AE-4EEF-B78E-FD5628FCE760}" type="presParOf" srcId="{35DF09D3-E05A-49C6-897D-56C9AD1952C4}" destId="{0E29393E-006C-43DF-9EEE-F4702FB93FF3}" srcOrd="1" destOrd="0" presId="urn:microsoft.com/office/officeart/2005/8/layout/hierarchy1"/>
    <dgm:cxn modelId="{D4642BC2-E3DA-445D-9B07-A30990CAE4CA}" type="presParOf" srcId="{6FA34459-BC5B-484E-ABAB-ABE1993D98E3}" destId="{FE8E7FAD-15D5-4B5B-A5FF-B610A025B522}" srcOrd="1" destOrd="0" presId="urn:microsoft.com/office/officeart/2005/8/layout/hierarchy1"/>
    <dgm:cxn modelId="{D847D72A-6564-4D0E-8C8E-6F75036F27DF}" type="presParOf" srcId="{FE8E7FAD-15D5-4B5B-A5FF-B610A025B522}" destId="{4A4821A0-30E2-4F7D-A1B6-A5BD9B361548}" srcOrd="0" destOrd="0" presId="urn:microsoft.com/office/officeart/2005/8/layout/hierarchy1"/>
    <dgm:cxn modelId="{6FF539F0-20A0-4CC4-BA24-D3707265B4EC}" type="presParOf" srcId="{4A4821A0-30E2-4F7D-A1B6-A5BD9B361548}" destId="{8953FAC2-52AB-44CF-8051-27B4CC9AB415}" srcOrd="0" destOrd="0" presId="urn:microsoft.com/office/officeart/2005/8/layout/hierarchy1"/>
    <dgm:cxn modelId="{AAB1B5CD-DC61-44DB-B962-82E194A89354}" type="presParOf" srcId="{4A4821A0-30E2-4F7D-A1B6-A5BD9B361548}" destId="{11638860-73D5-4B2B-B50E-A34CFA59DA37}" srcOrd="1" destOrd="0" presId="urn:microsoft.com/office/officeart/2005/8/layout/hierarchy1"/>
    <dgm:cxn modelId="{79997808-0E37-4088-8081-2FFD17B8A96E}" type="presParOf" srcId="{FE8E7FAD-15D5-4B5B-A5FF-B610A025B522}" destId="{6B26055A-C834-483D-AD7F-CB3D6C5E41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4923D-8533-4016-9E04-8807E542E8D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it-IT"/>
        </a:p>
      </dgm:t>
    </dgm:pt>
    <dgm:pt modelId="{5CE8149C-763D-4A1E-8B0A-453FB87FAA17}">
      <dgm:prSet phldrT="[Testo]"/>
      <dgm:spPr/>
      <dgm:t>
        <a:bodyPr/>
        <a:lstStyle/>
        <a:p>
          <a:r>
            <a:rPr lang="it-IT" dirty="0"/>
            <a:t>CONTENUTO</a:t>
          </a:r>
        </a:p>
      </dgm:t>
    </dgm:pt>
    <dgm:pt modelId="{DA3EC682-3163-40B8-8ACA-9964A6F9B7E6}" type="parTrans" cxnId="{B3E79105-1A5C-4D89-AFCB-222D219AB40B}">
      <dgm:prSet/>
      <dgm:spPr/>
      <dgm:t>
        <a:bodyPr/>
        <a:lstStyle/>
        <a:p>
          <a:endParaRPr lang="it-IT"/>
        </a:p>
      </dgm:t>
    </dgm:pt>
    <dgm:pt modelId="{5B93D72C-97C0-4669-A740-40A663CCD687}" type="sibTrans" cxnId="{B3E79105-1A5C-4D89-AFCB-222D219AB40B}">
      <dgm:prSet/>
      <dgm:spPr/>
      <dgm:t>
        <a:bodyPr/>
        <a:lstStyle/>
        <a:p>
          <a:endParaRPr lang="it-IT"/>
        </a:p>
      </dgm:t>
    </dgm:pt>
    <dgm:pt modelId="{F333BFC5-A0C8-4BC6-B7EF-4D5109567132}">
      <dgm:prSet phldrT="[Testo]"/>
      <dgm:spPr/>
      <dgm:t>
        <a:bodyPr/>
        <a:lstStyle/>
        <a:p>
          <a:r>
            <a:rPr lang="it-IT" dirty="0"/>
            <a:t>MODO</a:t>
          </a:r>
        </a:p>
      </dgm:t>
    </dgm:pt>
    <dgm:pt modelId="{C6C757B0-BC0E-4089-B214-E27EF6F05741}" type="parTrans" cxnId="{1BD97919-049F-4686-869D-AFD9E33B25FF}">
      <dgm:prSet/>
      <dgm:spPr/>
      <dgm:t>
        <a:bodyPr/>
        <a:lstStyle/>
        <a:p>
          <a:endParaRPr lang="it-IT"/>
        </a:p>
      </dgm:t>
    </dgm:pt>
    <dgm:pt modelId="{B3DB729F-6E86-4594-A1A8-8655AAFD7D01}" type="sibTrans" cxnId="{1BD97919-049F-4686-869D-AFD9E33B25FF}">
      <dgm:prSet/>
      <dgm:spPr/>
      <dgm:t>
        <a:bodyPr/>
        <a:lstStyle/>
        <a:p>
          <a:endParaRPr lang="it-IT"/>
        </a:p>
      </dgm:t>
    </dgm:pt>
    <dgm:pt modelId="{FBF6E14F-590C-4B82-8F41-11BD57E8903D}">
      <dgm:prSet phldrT="[Testo]"/>
      <dgm:spPr/>
      <dgm:t>
        <a:bodyPr/>
        <a:lstStyle/>
        <a:p>
          <a:r>
            <a:rPr lang="it-IT" dirty="0"/>
            <a:t>RELAZIONE</a:t>
          </a:r>
        </a:p>
      </dgm:t>
    </dgm:pt>
    <dgm:pt modelId="{0C0654B0-9404-4B41-A3E6-09924D9C4913}" type="parTrans" cxnId="{B7DF96B1-396D-4B0E-85B4-38388C8DAD4D}">
      <dgm:prSet/>
      <dgm:spPr/>
      <dgm:t>
        <a:bodyPr/>
        <a:lstStyle/>
        <a:p>
          <a:endParaRPr lang="it-IT"/>
        </a:p>
      </dgm:t>
    </dgm:pt>
    <dgm:pt modelId="{7FFD1969-A6D8-4A7A-9734-1CF0457E43A3}" type="sibTrans" cxnId="{B7DF96B1-396D-4B0E-85B4-38388C8DAD4D}">
      <dgm:prSet/>
      <dgm:spPr/>
      <dgm:t>
        <a:bodyPr/>
        <a:lstStyle/>
        <a:p>
          <a:endParaRPr lang="it-IT"/>
        </a:p>
      </dgm:t>
    </dgm:pt>
    <dgm:pt modelId="{A59C8A5E-34A6-4A0D-A527-7002E5EF0722}" type="pres">
      <dgm:prSet presAssocID="{9F24923D-8533-4016-9E04-8807E542E8DA}" presName="linear" presStyleCnt="0">
        <dgm:presLayoutVars>
          <dgm:dir/>
          <dgm:animLvl val="lvl"/>
          <dgm:resizeHandles val="exact"/>
        </dgm:presLayoutVars>
      </dgm:prSet>
      <dgm:spPr/>
    </dgm:pt>
    <dgm:pt modelId="{7296AA86-40BC-44F2-B188-A3CE7BB452DA}" type="pres">
      <dgm:prSet presAssocID="{5CE8149C-763D-4A1E-8B0A-453FB87FAA17}" presName="parentLin" presStyleCnt="0"/>
      <dgm:spPr/>
    </dgm:pt>
    <dgm:pt modelId="{F4BF4DD3-1D32-4098-881D-04ACA9829D4F}" type="pres">
      <dgm:prSet presAssocID="{5CE8149C-763D-4A1E-8B0A-453FB87FAA17}" presName="parentLeftMargin" presStyleLbl="node1" presStyleIdx="0" presStyleCnt="3"/>
      <dgm:spPr/>
    </dgm:pt>
    <dgm:pt modelId="{52CA2DC6-E031-450E-A3AA-29F226DC42A8}" type="pres">
      <dgm:prSet presAssocID="{5CE8149C-763D-4A1E-8B0A-453FB87FAA17}" presName="parentText" presStyleLbl="node1" presStyleIdx="0" presStyleCnt="3">
        <dgm:presLayoutVars>
          <dgm:chMax val="0"/>
          <dgm:bulletEnabled val="1"/>
        </dgm:presLayoutVars>
      </dgm:prSet>
      <dgm:spPr/>
    </dgm:pt>
    <dgm:pt modelId="{3A066613-C319-4298-83C5-583815C3CB42}" type="pres">
      <dgm:prSet presAssocID="{5CE8149C-763D-4A1E-8B0A-453FB87FAA17}" presName="negativeSpace" presStyleCnt="0"/>
      <dgm:spPr/>
    </dgm:pt>
    <dgm:pt modelId="{9B3DD93F-91EF-4BF6-A681-FC5A186BBA00}" type="pres">
      <dgm:prSet presAssocID="{5CE8149C-763D-4A1E-8B0A-453FB87FAA17}" presName="childText" presStyleLbl="conFgAcc1" presStyleIdx="0" presStyleCnt="3">
        <dgm:presLayoutVars>
          <dgm:bulletEnabled val="1"/>
        </dgm:presLayoutVars>
      </dgm:prSet>
      <dgm:spPr/>
    </dgm:pt>
    <dgm:pt modelId="{3CC8B099-BE8F-4BDA-8366-D43C48193844}" type="pres">
      <dgm:prSet presAssocID="{5B93D72C-97C0-4669-A740-40A663CCD687}" presName="spaceBetweenRectangles" presStyleCnt="0"/>
      <dgm:spPr/>
    </dgm:pt>
    <dgm:pt modelId="{1018BE5C-1292-489E-A8B0-11FE21B9B3DD}" type="pres">
      <dgm:prSet presAssocID="{F333BFC5-A0C8-4BC6-B7EF-4D5109567132}" presName="parentLin" presStyleCnt="0"/>
      <dgm:spPr/>
    </dgm:pt>
    <dgm:pt modelId="{9C41BA5B-5F45-411B-8D94-62ACAE8CD499}" type="pres">
      <dgm:prSet presAssocID="{F333BFC5-A0C8-4BC6-B7EF-4D5109567132}" presName="parentLeftMargin" presStyleLbl="node1" presStyleIdx="0" presStyleCnt="3"/>
      <dgm:spPr/>
    </dgm:pt>
    <dgm:pt modelId="{EA838624-FFBD-483F-BDEA-AC32D473E6D2}" type="pres">
      <dgm:prSet presAssocID="{F333BFC5-A0C8-4BC6-B7EF-4D5109567132}" presName="parentText" presStyleLbl="node1" presStyleIdx="1" presStyleCnt="3">
        <dgm:presLayoutVars>
          <dgm:chMax val="0"/>
          <dgm:bulletEnabled val="1"/>
        </dgm:presLayoutVars>
      </dgm:prSet>
      <dgm:spPr/>
    </dgm:pt>
    <dgm:pt modelId="{9806C98D-02A8-4FC3-9577-2CE662C94581}" type="pres">
      <dgm:prSet presAssocID="{F333BFC5-A0C8-4BC6-B7EF-4D5109567132}" presName="negativeSpace" presStyleCnt="0"/>
      <dgm:spPr/>
    </dgm:pt>
    <dgm:pt modelId="{A03A77E1-E4F3-4ACE-A27C-45AE26A2354C}" type="pres">
      <dgm:prSet presAssocID="{F333BFC5-A0C8-4BC6-B7EF-4D5109567132}" presName="childText" presStyleLbl="conFgAcc1" presStyleIdx="1" presStyleCnt="3">
        <dgm:presLayoutVars>
          <dgm:bulletEnabled val="1"/>
        </dgm:presLayoutVars>
      </dgm:prSet>
      <dgm:spPr/>
    </dgm:pt>
    <dgm:pt modelId="{9875676F-A003-49C7-9F07-19E62E3291DC}" type="pres">
      <dgm:prSet presAssocID="{B3DB729F-6E86-4594-A1A8-8655AAFD7D01}" presName="spaceBetweenRectangles" presStyleCnt="0"/>
      <dgm:spPr/>
    </dgm:pt>
    <dgm:pt modelId="{1345C8B0-E8F6-4C8F-9691-1317B14CDC94}" type="pres">
      <dgm:prSet presAssocID="{FBF6E14F-590C-4B82-8F41-11BD57E8903D}" presName="parentLin" presStyleCnt="0"/>
      <dgm:spPr/>
    </dgm:pt>
    <dgm:pt modelId="{9D9219B0-2859-41E5-BA27-500B459AEBAE}" type="pres">
      <dgm:prSet presAssocID="{FBF6E14F-590C-4B82-8F41-11BD57E8903D}" presName="parentLeftMargin" presStyleLbl="node1" presStyleIdx="1" presStyleCnt="3"/>
      <dgm:spPr/>
    </dgm:pt>
    <dgm:pt modelId="{AC408753-5AE3-4215-8B8D-0D8C6E77B577}" type="pres">
      <dgm:prSet presAssocID="{FBF6E14F-590C-4B82-8F41-11BD57E8903D}" presName="parentText" presStyleLbl="node1" presStyleIdx="2" presStyleCnt="3">
        <dgm:presLayoutVars>
          <dgm:chMax val="0"/>
          <dgm:bulletEnabled val="1"/>
        </dgm:presLayoutVars>
      </dgm:prSet>
      <dgm:spPr/>
    </dgm:pt>
    <dgm:pt modelId="{9602E002-1940-48E7-8238-89DB9A23A94F}" type="pres">
      <dgm:prSet presAssocID="{FBF6E14F-590C-4B82-8F41-11BD57E8903D}" presName="negativeSpace" presStyleCnt="0"/>
      <dgm:spPr/>
    </dgm:pt>
    <dgm:pt modelId="{5CA7D91A-3580-47F9-87C7-3BA2EE4C66B8}" type="pres">
      <dgm:prSet presAssocID="{FBF6E14F-590C-4B82-8F41-11BD57E8903D}" presName="childText" presStyleLbl="conFgAcc1" presStyleIdx="2" presStyleCnt="3">
        <dgm:presLayoutVars>
          <dgm:bulletEnabled val="1"/>
        </dgm:presLayoutVars>
      </dgm:prSet>
      <dgm:spPr/>
    </dgm:pt>
  </dgm:ptLst>
  <dgm:cxnLst>
    <dgm:cxn modelId="{B3E79105-1A5C-4D89-AFCB-222D219AB40B}" srcId="{9F24923D-8533-4016-9E04-8807E542E8DA}" destId="{5CE8149C-763D-4A1E-8B0A-453FB87FAA17}" srcOrd="0" destOrd="0" parTransId="{DA3EC682-3163-40B8-8ACA-9964A6F9B7E6}" sibTransId="{5B93D72C-97C0-4669-A740-40A663CCD687}"/>
    <dgm:cxn modelId="{1BD97919-049F-4686-869D-AFD9E33B25FF}" srcId="{9F24923D-8533-4016-9E04-8807E542E8DA}" destId="{F333BFC5-A0C8-4BC6-B7EF-4D5109567132}" srcOrd="1" destOrd="0" parTransId="{C6C757B0-BC0E-4089-B214-E27EF6F05741}" sibTransId="{B3DB729F-6E86-4594-A1A8-8655AAFD7D01}"/>
    <dgm:cxn modelId="{0CE9726A-129E-4BB5-ABDA-2816B8D2AF1B}" type="presOf" srcId="{5CE8149C-763D-4A1E-8B0A-453FB87FAA17}" destId="{F4BF4DD3-1D32-4098-881D-04ACA9829D4F}" srcOrd="0" destOrd="0" presId="urn:microsoft.com/office/officeart/2005/8/layout/list1"/>
    <dgm:cxn modelId="{1A5DDA6B-D979-4FC5-AC06-62A4018D8524}" type="presOf" srcId="{FBF6E14F-590C-4B82-8F41-11BD57E8903D}" destId="{AC408753-5AE3-4215-8B8D-0D8C6E77B577}" srcOrd="1" destOrd="0" presId="urn:microsoft.com/office/officeart/2005/8/layout/list1"/>
    <dgm:cxn modelId="{9C85B870-2D89-44E0-A803-2296C3804BD1}" type="presOf" srcId="{F333BFC5-A0C8-4BC6-B7EF-4D5109567132}" destId="{EA838624-FFBD-483F-BDEA-AC32D473E6D2}" srcOrd="1" destOrd="0" presId="urn:microsoft.com/office/officeart/2005/8/layout/list1"/>
    <dgm:cxn modelId="{98EF2E81-8732-4419-918C-5B1A579FED14}" type="presOf" srcId="{F333BFC5-A0C8-4BC6-B7EF-4D5109567132}" destId="{9C41BA5B-5F45-411B-8D94-62ACAE8CD499}" srcOrd="0" destOrd="0" presId="urn:microsoft.com/office/officeart/2005/8/layout/list1"/>
    <dgm:cxn modelId="{9BDFE082-8EE0-4267-AF41-66AEA28EE455}" type="presOf" srcId="{FBF6E14F-590C-4B82-8F41-11BD57E8903D}" destId="{9D9219B0-2859-41E5-BA27-500B459AEBAE}" srcOrd="0" destOrd="0" presId="urn:microsoft.com/office/officeart/2005/8/layout/list1"/>
    <dgm:cxn modelId="{B7DF96B1-396D-4B0E-85B4-38388C8DAD4D}" srcId="{9F24923D-8533-4016-9E04-8807E542E8DA}" destId="{FBF6E14F-590C-4B82-8F41-11BD57E8903D}" srcOrd="2" destOrd="0" parTransId="{0C0654B0-9404-4B41-A3E6-09924D9C4913}" sibTransId="{7FFD1969-A6D8-4A7A-9734-1CF0457E43A3}"/>
    <dgm:cxn modelId="{4AF51EB8-269B-4CD7-BA2F-7297FCAE3EC6}" type="presOf" srcId="{9F24923D-8533-4016-9E04-8807E542E8DA}" destId="{A59C8A5E-34A6-4A0D-A527-7002E5EF0722}" srcOrd="0" destOrd="0" presId="urn:microsoft.com/office/officeart/2005/8/layout/list1"/>
    <dgm:cxn modelId="{B48239F8-BD0E-44E6-A665-869825E1D706}" type="presOf" srcId="{5CE8149C-763D-4A1E-8B0A-453FB87FAA17}" destId="{52CA2DC6-E031-450E-A3AA-29F226DC42A8}" srcOrd="1" destOrd="0" presId="urn:microsoft.com/office/officeart/2005/8/layout/list1"/>
    <dgm:cxn modelId="{4F8ED2EC-5C26-4835-A451-E83DD2B32AB6}" type="presParOf" srcId="{A59C8A5E-34A6-4A0D-A527-7002E5EF0722}" destId="{7296AA86-40BC-44F2-B188-A3CE7BB452DA}" srcOrd="0" destOrd="0" presId="urn:microsoft.com/office/officeart/2005/8/layout/list1"/>
    <dgm:cxn modelId="{79D98C54-9319-4B55-9530-A30C0B977682}" type="presParOf" srcId="{7296AA86-40BC-44F2-B188-A3CE7BB452DA}" destId="{F4BF4DD3-1D32-4098-881D-04ACA9829D4F}" srcOrd="0" destOrd="0" presId="urn:microsoft.com/office/officeart/2005/8/layout/list1"/>
    <dgm:cxn modelId="{6EB91F3F-2F41-4856-A09E-1FCA9AD1E5E2}" type="presParOf" srcId="{7296AA86-40BC-44F2-B188-A3CE7BB452DA}" destId="{52CA2DC6-E031-450E-A3AA-29F226DC42A8}" srcOrd="1" destOrd="0" presId="urn:microsoft.com/office/officeart/2005/8/layout/list1"/>
    <dgm:cxn modelId="{EE5197D5-837F-465D-B074-068313E4D5A0}" type="presParOf" srcId="{A59C8A5E-34A6-4A0D-A527-7002E5EF0722}" destId="{3A066613-C319-4298-83C5-583815C3CB42}" srcOrd="1" destOrd="0" presId="urn:microsoft.com/office/officeart/2005/8/layout/list1"/>
    <dgm:cxn modelId="{5C6EC8A9-84FD-48A8-A19C-4B505C00C247}" type="presParOf" srcId="{A59C8A5E-34A6-4A0D-A527-7002E5EF0722}" destId="{9B3DD93F-91EF-4BF6-A681-FC5A186BBA00}" srcOrd="2" destOrd="0" presId="urn:microsoft.com/office/officeart/2005/8/layout/list1"/>
    <dgm:cxn modelId="{91539A71-BDFA-4F29-A410-FD989128332C}" type="presParOf" srcId="{A59C8A5E-34A6-4A0D-A527-7002E5EF0722}" destId="{3CC8B099-BE8F-4BDA-8366-D43C48193844}" srcOrd="3" destOrd="0" presId="urn:microsoft.com/office/officeart/2005/8/layout/list1"/>
    <dgm:cxn modelId="{73F06263-A351-4385-A73C-F6C56663D2B8}" type="presParOf" srcId="{A59C8A5E-34A6-4A0D-A527-7002E5EF0722}" destId="{1018BE5C-1292-489E-A8B0-11FE21B9B3DD}" srcOrd="4" destOrd="0" presId="urn:microsoft.com/office/officeart/2005/8/layout/list1"/>
    <dgm:cxn modelId="{83F2F459-9783-4E40-983F-A05FC4428D86}" type="presParOf" srcId="{1018BE5C-1292-489E-A8B0-11FE21B9B3DD}" destId="{9C41BA5B-5F45-411B-8D94-62ACAE8CD499}" srcOrd="0" destOrd="0" presId="urn:microsoft.com/office/officeart/2005/8/layout/list1"/>
    <dgm:cxn modelId="{77A847AB-205C-4A09-A54C-5075497E57AA}" type="presParOf" srcId="{1018BE5C-1292-489E-A8B0-11FE21B9B3DD}" destId="{EA838624-FFBD-483F-BDEA-AC32D473E6D2}" srcOrd="1" destOrd="0" presId="urn:microsoft.com/office/officeart/2005/8/layout/list1"/>
    <dgm:cxn modelId="{86F42451-F631-4C02-8429-70928C229197}" type="presParOf" srcId="{A59C8A5E-34A6-4A0D-A527-7002E5EF0722}" destId="{9806C98D-02A8-4FC3-9577-2CE662C94581}" srcOrd="5" destOrd="0" presId="urn:microsoft.com/office/officeart/2005/8/layout/list1"/>
    <dgm:cxn modelId="{EEA6CF67-A444-48C5-BF3A-32BC692A002B}" type="presParOf" srcId="{A59C8A5E-34A6-4A0D-A527-7002E5EF0722}" destId="{A03A77E1-E4F3-4ACE-A27C-45AE26A2354C}" srcOrd="6" destOrd="0" presId="urn:microsoft.com/office/officeart/2005/8/layout/list1"/>
    <dgm:cxn modelId="{672702C8-9A82-4A9F-B85B-E25D00E5DB83}" type="presParOf" srcId="{A59C8A5E-34A6-4A0D-A527-7002E5EF0722}" destId="{9875676F-A003-49C7-9F07-19E62E3291DC}" srcOrd="7" destOrd="0" presId="urn:microsoft.com/office/officeart/2005/8/layout/list1"/>
    <dgm:cxn modelId="{A05579C6-915D-4BAB-8F91-D49FE3C9B015}" type="presParOf" srcId="{A59C8A5E-34A6-4A0D-A527-7002E5EF0722}" destId="{1345C8B0-E8F6-4C8F-9691-1317B14CDC94}" srcOrd="8" destOrd="0" presId="urn:microsoft.com/office/officeart/2005/8/layout/list1"/>
    <dgm:cxn modelId="{AF99F983-EB3C-4737-81C4-96A11992AFDD}" type="presParOf" srcId="{1345C8B0-E8F6-4C8F-9691-1317B14CDC94}" destId="{9D9219B0-2859-41E5-BA27-500B459AEBAE}" srcOrd="0" destOrd="0" presId="urn:microsoft.com/office/officeart/2005/8/layout/list1"/>
    <dgm:cxn modelId="{D67093F8-E18F-4FAF-9F0F-BEB10DA4F9D2}" type="presParOf" srcId="{1345C8B0-E8F6-4C8F-9691-1317B14CDC94}" destId="{AC408753-5AE3-4215-8B8D-0D8C6E77B577}" srcOrd="1" destOrd="0" presId="urn:microsoft.com/office/officeart/2005/8/layout/list1"/>
    <dgm:cxn modelId="{161D16F3-31E7-4B29-97D8-B92146577730}" type="presParOf" srcId="{A59C8A5E-34A6-4A0D-A527-7002E5EF0722}" destId="{9602E002-1940-48E7-8238-89DB9A23A94F}" srcOrd="9" destOrd="0" presId="urn:microsoft.com/office/officeart/2005/8/layout/list1"/>
    <dgm:cxn modelId="{F1A3E8A2-F27E-4094-AFDB-CBB0D3622E2F}" type="presParOf" srcId="{A59C8A5E-34A6-4A0D-A527-7002E5EF0722}" destId="{5CA7D91A-3580-47F9-87C7-3BA2EE4C66B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51978-51F4-46EC-8D72-6AF0A82B4025}"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8207D22B-5898-4E27-B14F-56731DADE287}">
      <dgm:prSet/>
      <dgm:spPr/>
      <dgm:t>
        <a:bodyPr/>
        <a:lstStyle/>
        <a:p>
          <a:r>
            <a:rPr lang="it-IT" dirty="0"/>
            <a:t>ATTO (INTENDERE QUALCOSA) </a:t>
          </a:r>
          <a:endParaRPr lang="en-US" dirty="0"/>
        </a:p>
      </dgm:t>
    </dgm:pt>
    <dgm:pt modelId="{D71821B6-B776-498B-BCD0-4A9BE3EF34A1}" type="parTrans" cxnId="{5EE90E83-2CF9-4680-BC28-628706C26E8F}">
      <dgm:prSet/>
      <dgm:spPr/>
      <dgm:t>
        <a:bodyPr/>
        <a:lstStyle/>
        <a:p>
          <a:endParaRPr lang="en-US"/>
        </a:p>
      </dgm:t>
    </dgm:pt>
    <dgm:pt modelId="{33DF42B2-AF01-4945-B3AE-1E5647187C8B}" type="sibTrans" cxnId="{5EE90E83-2CF9-4680-BC28-628706C26E8F}">
      <dgm:prSet/>
      <dgm:spPr/>
      <dgm:t>
        <a:bodyPr/>
        <a:lstStyle/>
        <a:p>
          <a:endParaRPr lang="en-US"/>
        </a:p>
      </dgm:t>
    </dgm:pt>
    <dgm:pt modelId="{40F68DD1-8E4C-46BA-9873-8A122BD3F04A}">
      <dgm:prSet/>
      <dgm:spPr/>
      <dgm:t>
        <a:bodyPr/>
        <a:lstStyle/>
        <a:p>
          <a:r>
            <a:rPr lang="it-IT" dirty="0"/>
            <a:t>CONTENUTO INFORMATIVO (QUALCOSA SUL MONDO)</a:t>
          </a:r>
          <a:endParaRPr lang="en-US" dirty="0"/>
        </a:p>
      </dgm:t>
    </dgm:pt>
    <dgm:pt modelId="{DB4D533F-1A33-4E28-BBBF-F74E7379BC4D}" type="parTrans" cxnId="{1F068FF3-4016-4B66-9E1A-212C8735B8CA}">
      <dgm:prSet/>
      <dgm:spPr/>
      <dgm:t>
        <a:bodyPr/>
        <a:lstStyle/>
        <a:p>
          <a:endParaRPr lang="en-US"/>
        </a:p>
      </dgm:t>
    </dgm:pt>
    <dgm:pt modelId="{4BF77870-3F95-4374-AF15-76C215B8D2C5}" type="sibTrans" cxnId="{1F068FF3-4016-4B66-9E1A-212C8735B8CA}">
      <dgm:prSet/>
      <dgm:spPr/>
      <dgm:t>
        <a:bodyPr/>
        <a:lstStyle/>
        <a:p>
          <a:endParaRPr lang="en-US"/>
        </a:p>
      </dgm:t>
    </dgm:pt>
    <dgm:pt modelId="{DF08C40D-F5DC-4B67-BE87-E966A355D65C}">
      <dgm:prSet/>
      <dgm:spPr/>
      <dgm:t>
        <a:bodyPr/>
        <a:lstStyle/>
        <a:p>
          <a:r>
            <a:rPr lang="it-IT" dirty="0"/>
            <a:t>VERO-FUNZIONALITÁ (CORRETTO O NO)</a:t>
          </a:r>
          <a:endParaRPr lang="en-US" dirty="0"/>
        </a:p>
      </dgm:t>
    </dgm:pt>
    <dgm:pt modelId="{E9137F4F-C122-4CE6-86CC-EE5BC15F10D3}" type="parTrans" cxnId="{D9CDE79D-D0F6-4755-897C-F4DF7C92CAA8}">
      <dgm:prSet/>
      <dgm:spPr/>
      <dgm:t>
        <a:bodyPr/>
        <a:lstStyle/>
        <a:p>
          <a:endParaRPr lang="en-US"/>
        </a:p>
      </dgm:t>
    </dgm:pt>
    <dgm:pt modelId="{92F4EC56-3B70-416E-B3C1-F0A7D2D5C235}" type="sibTrans" cxnId="{D9CDE79D-D0F6-4755-897C-F4DF7C92CAA8}">
      <dgm:prSet/>
      <dgm:spPr/>
      <dgm:t>
        <a:bodyPr/>
        <a:lstStyle/>
        <a:p>
          <a:endParaRPr lang="en-US"/>
        </a:p>
      </dgm:t>
    </dgm:pt>
    <dgm:pt modelId="{F1D95B22-2609-440E-A431-3BDDA12C1360}" type="pres">
      <dgm:prSet presAssocID="{94751978-51F4-46EC-8D72-6AF0A82B4025}" presName="hierChild1" presStyleCnt="0">
        <dgm:presLayoutVars>
          <dgm:chPref val="1"/>
          <dgm:dir/>
          <dgm:animOne val="branch"/>
          <dgm:animLvl val="lvl"/>
          <dgm:resizeHandles/>
        </dgm:presLayoutVars>
      </dgm:prSet>
      <dgm:spPr/>
    </dgm:pt>
    <dgm:pt modelId="{FE821F7F-05EE-4854-BB4E-B8D7B60111AA}" type="pres">
      <dgm:prSet presAssocID="{8207D22B-5898-4E27-B14F-56731DADE287}" presName="hierRoot1" presStyleCnt="0"/>
      <dgm:spPr/>
    </dgm:pt>
    <dgm:pt modelId="{4CF26721-7F75-44D7-9B5A-DD4255647998}" type="pres">
      <dgm:prSet presAssocID="{8207D22B-5898-4E27-B14F-56731DADE287}" presName="composite" presStyleCnt="0"/>
      <dgm:spPr/>
    </dgm:pt>
    <dgm:pt modelId="{FDFE520E-DE58-4D5C-93BC-D3639CEC5DF0}" type="pres">
      <dgm:prSet presAssocID="{8207D22B-5898-4E27-B14F-56731DADE287}" presName="background" presStyleLbl="node0" presStyleIdx="0" presStyleCnt="3"/>
      <dgm:spPr/>
    </dgm:pt>
    <dgm:pt modelId="{120DA7EE-9468-4A06-A3B4-8FC336F62F06}" type="pres">
      <dgm:prSet presAssocID="{8207D22B-5898-4E27-B14F-56731DADE287}" presName="text" presStyleLbl="fgAcc0" presStyleIdx="0" presStyleCnt="3">
        <dgm:presLayoutVars>
          <dgm:chPref val="3"/>
        </dgm:presLayoutVars>
      </dgm:prSet>
      <dgm:spPr/>
    </dgm:pt>
    <dgm:pt modelId="{98349996-FE6F-4FFF-B323-FE9B7E8503BD}" type="pres">
      <dgm:prSet presAssocID="{8207D22B-5898-4E27-B14F-56731DADE287}" presName="hierChild2" presStyleCnt="0"/>
      <dgm:spPr/>
    </dgm:pt>
    <dgm:pt modelId="{9B676FA9-3457-4FFE-849A-5E113EA9798E}" type="pres">
      <dgm:prSet presAssocID="{40F68DD1-8E4C-46BA-9873-8A122BD3F04A}" presName="hierRoot1" presStyleCnt="0"/>
      <dgm:spPr/>
    </dgm:pt>
    <dgm:pt modelId="{5BC345DC-1F97-48B0-9916-C5CEA328659D}" type="pres">
      <dgm:prSet presAssocID="{40F68DD1-8E4C-46BA-9873-8A122BD3F04A}" presName="composite" presStyleCnt="0"/>
      <dgm:spPr/>
    </dgm:pt>
    <dgm:pt modelId="{172F1FEC-5CED-4F88-960B-952480AA2E08}" type="pres">
      <dgm:prSet presAssocID="{40F68DD1-8E4C-46BA-9873-8A122BD3F04A}" presName="background" presStyleLbl="node0" presStyleIdx="1" presStyleCnt="3"/>
      <dgm:spPr/>
    </dgm:pt>
    <dgm:pt modelId="{1454AF33-1D2C-4116-A384-5E49E6FB4D69}" type="pres">
      <dgm:prSet presAssocID="{40F68DD1-8E4C-46BA-9873-8A122BD3F04A}" presName="text" presStyleLbl="fgAcc0" presStyleIdx="1" presStyleCnt="3">
        <dgm:presLayoutVars>
          <dgm:chPref val="3"/>
        </dgm:presLayoutVars>
      </dgm:prSet>
      <dgm:spPr/>
    </dgm:pt>
    <dgm:pt modelId="{2E229881-7693-4325-AF03-1EE9A9353C20}" type="pres">
      <dgm:prSet presAssocID="{40F68DD1-8E4C-46BA-9873-8A122BD3F04A}" presName="hierChild2" presStyleCnt="0"/>
      <dgm:spPr/>
    </dgm:pt>
    <dgm:pt modelId="{8C0B202D-A3E5-4498-84FF-E48A16A4D9AC}" type="pres">
      <dgm:prSet presAssocID="{DF08C40D-F5DC-4B67-BE87-E966A355D65C}" presName="hierRoot1" presStyleCnt="0"/>
      <dgm:spPr/>
    </dgm:pt>
    <dgm:pt modelId="{FA91B2D8-FC16-42CF-9EB0-9331C940241D}" type="pres">
      <dgm:prSet presAssocID="{DF08C40D-F5DC-4B67-BE87-E966A355D65C}" presName="composite" presStyleCnt="0"/>
      <dgm:spPr/>
    </dgm:pt>
    <dgm:pt modelId="{1480B4D3-0DC9-45DB-AA8A-FE77F17029B6}" type="pres">
      <dgm:prSet presAssocID="{DF08C40D-F5DC-4B67-BE87-E966A355D65C}" presName="background" presStyleLbl="node0" presStyleIdx="2" presStyleCnt="3"/>
      <dgm:spPr/>
    </dgm:pt>
    <dgm:pt modelId="{A6E0174F-9A66-44A2-A733-C1401AFDE1CD}" type="pres">
      <dgm:prSet presAssocID="{DF08C40D-F5DC-4B67-BE87-E966A355D65C}" presName="text" presStyleLbl="fgAcc0" presStyleIdx="2" presStyleCnt="3">
        <dgm:presLayoutVars>
          <dgm:chPref val="3"/>
        </dgm:presLayoutVars>
      </dgm:prSet>
      <dgm:spPr/>
    </dgm:pt>
    <dgm:pt modelId="{870F8914-4138-4304-AB11-DAD0A0C46B4B}" type="pres">
      <dgm:prSet presAssocID="{DF08C40D-F5DC-4B67-BE87-E966A355D65C}" presName="hierChild2" presStyleCnt="0"/>
      <dgm:spPr/>
    </dgm:pt>
  </dgm:ptLst>
  <dgm:cxnLst>
    <dgm:cxn modelId="{7F725B47-A3A9-4352-953D-025B8A46D24C}" type="presOf" srcId="{94751978-51F4-46EC-8D72-6AF0A82B4025}" destId="{F1D95B22-2609-440E-A431-3BDDA12C1360}" srcOrd="0" destOrd="0" presId="urn:microsoft.com/office/officeart/2005/8/layout/hierarchy1"/>
    <dgm:cxn modelId="{61C9D681-A4A3-4EE6-BF5B-25B1300FBCFD}" type="presOf" srcId="{40F68DD1-8E4C-46BA-9873-8A122BD3F04A}" destId="{1454AF33-1D2C-4116-A384-5E49E6FB4D69}" srcOrd="0" destOrd="0" presId="urn:microsoft.com/office/officeart/2005/8/layout/hierarchy1"/>
    <dgm:cxn modelId="{5EE90E83-2CF9-4680-BC28-628706C26E8F}" srcId="{94751978-51F4-46EC-8D72-6AF0A82B4025}" destId="{8207D22B-5898-4E27-B14F-56731DADE287}" srcOrd="0" destOrd="0" parTransId="{D71821B6-B776-498B-BCD0-4A9BE3EF34A1}" sibTransId="{33DF42B2-AF01-4945-B3AE-1E5647187C8B}"/>
    <dgm:cxn modelId="{D9CDE79D-D0F6-4755-897C-F4DF7C92CAA8}" srcId="{94751978-51F4-46EC-8D72-6AF0A82B4025}" destId="{DF08C40D-F5DC-4B67-BE87-E966A355D65C}" srcOrd="2" destOrd="0" parTransId="{E9137F4F-C122-4CE6-86CC-EE5BC15F10D3}" sibTransId="{92F4EC56-3B70-416E-B3C1-F0A7D2D5C235}"/>
    <dgm:cxn modelId="{1F8DD59F-EE2A-40FF-839D-EF1892E1751F}" type="presOf" srcId="{DF08C40D-F5DC-4B67-BE87-E966A355D65C}" destId="{A6E0174F-9A66-44A2-A733-C1401AFDE1CD}" srcOrd="0" destOrd="0" presId="urn:microsoft.com/office/officeart/2005/8/layout/hierarchy1"/>
    <dgm:cxn modelId="{10EB82DC-007B-43D9-B53A-499EFF7A3BBF}" type="presOf" srcId="{8207D22B-5898-4E27-B14F-56731DADE287}" destId="{120DA7EE-9468-4A06-A3B4-8FC336F62F06}" srcOrd="0" destOrd="0" presId="urn:microsoft.com/office/officeart/2005/8/layout/hierarchy1"/>
    <dgm:cxn modelId="{1F068FF3-4016-4B66-9E1A-212C8735B8CA}" srcId="{94751978-51F4-46EC-8D72-6AF0A82B4025}" destId="{40F68DD1-8E4C-46BA-9873-8A122BD3F04A}" srcOrd="1" destOrd="0" parTransId="{DB4D533F-1A33-4E28-BBBF-F74E7379BC4D}" sibTransId="{4BF77870-3F95-4374-AF15-76C215B8D2C5}"/>
    <dgm:cxn modelId="{8AA6856B-223C-4084-8999-04DC81F1A8D0}" type="presParOf" srcId="{F1D95B22-2609-440E-A431-3BDDA12C1360}" destId="{FE821F7F-05EE-4854-BB4E-B8D7B60111AA}" srcOrd="0" destOrd="0" presId="urn:microsoft.com/office/officeart/2005/8/layout/hierarchy1"/>
    <dgm:cxn modelId="{7FB399AA-322E-48CD-9CBA-78BB26F993B4}" type="presParOf" srcId="{FE821F7F-05EE-4854-BB4E-B8D7B60111AA}" destId="{4CF26721-7F75-44D7-9B5A-DD4255647998}" srcOrd="0" destOrd="0" presId="urn:microsoft.com/office/officeart/2005/8/layout/hierarchy1"/>
    <dgm:cxn modelId="{00D3319B-BF53-4775-A70A-1BE60350DEFD}" type="presParOf" srcId="{4CF26721-7F75-44D7-9B5A-DD4255647998}" destId="{FDFE520E-DE58-4D5C-93BC-D3639CEC5DF0}" srcOrd="0" destOrd="0" presId="urn:microsoft.com/office/officeart/2005/8/layout/hierarchy1"/>
    <dgm:cxn modelId="{67D9E29D-2F3D-464A-9E09-D0667FB0BAAB}" type="presParOf" srcId="{4CF26721-7F75-44D7-9B5A-DD4255647998}" destId="{120DA7EE-9468-4A06-A3B4-8FC336F62F06}" srcOrd="1" destOrd="0" presId="urn:microsoft.com/office/officeart/2005/8/layout/hierarchy1"/>
    <dgm:cxn modelId="{A3EACE7A-DACF-48DF-9B7A-A5393AB58100}" type="presParOf" srcId="{FE821F7F-05EE-4854-BB4E-B8D7B60111AA}" destId="{98349996-FE6F-4FFF-B323-FE9B7E8503BD}" srcOrd="1" destOrd="0" presId="urn:microsoft.com/office/officeart/2005/8/layout/hierarchy1"/>
    <dgm:cxn modelId="{2255698D-ACAE-4FAC-B675-95846090BC3C}" type="presParOf" srcId="{F1D95B22-2609-440E-A431-3BDDA12C1360}" destId="{9B676FA9-3457-4FFE-849A-5E113EA9798E}" srcOrd="1" destOrd="0" presId="urn:microsoft.com/office/officeart/2005/8/layout/hierarchy1"/>
    <dgm:cxn modelId="{67A74446-6D23-4A37-B2E7-1FF3219589A3}" type="presParOf" srcId="{9B676FA9-3457-4FFE-849A-5E113EA9798E}" destId="{5BC345DC-1F97-48B0-9916-C5CEA328659D}" srcOrd="0" destOrd="0" presId="urn:microsoft.com/office/officeart/2005/8/layout/hierarchy1"/>
    <dgm:cxn modelId="{E33B0425-A34B-4BAC-8EF6-6DB7AC7D79D1}" type="presParOf" srcId="{5BC345DC-1F97-48B0-9916-C5CEA328659D}" destId="{172F1FEC-5CED-4F88-960B-952480AA2E08}" srcOrd="0" destOrd="0" presId="urn:microsoft.com/office/officeart/2005/8/layout/hierarchy1"/>
    <dgm:cxn modelId="{F3846A53-8DEA-4543-AF7C-716AB34B9BC8}" type="presParOf" srcId="{5BC345DC-1F97-48B0-9916-C5CEA328659D}" destId="{1454AF33-1D2C-4116-A384-5E49E6FB4D69}" srcOrd="1" destOrd="0" presId="urn:microsoft.com/office/officeart/2005/8/layout/hierarchy1"/>
    <dgm:cxn modelId="{1274FAB8-447B-4981-BC73-0345D92CA84A}" type="presParOf" srcId="{9B676FA9-3457-4FFE-849A-5E113EA9798E}" destId="{2E229881-7693-4325-AF03-1EE9A9353C20}" srcOrd="1" destOrd="0" presId="urn:microsoft.com/office/officeart/2005/8/layout/hierarchy1"/>
    <dgm:cxn modelId="{61828528-C2EE-4D15-9A96-0EA55AD362F6}" type="presParOf" srcId="{F1D95B22-2609-440E-A431-3BDDA12C1360}" destId="{8C0B202D-A3E5-4498-84FF-E48A16A4D9AC}" srcOrd="2" destOrd="0" presId="urn:microsoft.com/office/officeart/2005/8/layout/hierarchy1"/>
    <dgm:cxn modelId="{0E84BF12-C8E2-42EC-ADB4-5FF131CA3637}" type="presParOf" srcId="{8C0B202D-A3E5-4498-84FF-E48A16A4D9AC}" destId="{FA91B2D8-FC16-42CF-9EB0-9331C940241D}" srcOrd="0" destOrd="0" presId="urn:microsoft.com/office/officeart/2005/8/layout/hierarchy1"/>
    <dgm:cxn modelId="{0398EABD-CFE0-4647-B45E-A9F4AB509300}" type="presParOf" srcId="{FA91B2D8-FC16-42CF-9EB0-9331C940241D}" destId="{1480B4D3-0DC9-45DB-AA8A-FE77F17029B6}" srcOrd="0" destOrd="0" presId="urn:microsoft.com/office/officeart/2005/8/layout/hierarchy1"/>
    <dgm:cxn modelId="{05526CFF-F29C-411E-93F1-1D7760B6AC52}" type="presParOf" srcId="{FA91B2D8-FC16-42CF-9EB0-9331C940241D}" destId="{A6E0174F-9A66-44A2-A733-C1401AFDE1CD}" srcOrd="1" destOrd="0" presId="urn:microsoft.com/office/officeart/2005/8/layout/hierarchy1"/>
    <dgm:cxn modelId="{E0F5C648-8204-4EEA-9BF2-954F1D8BB2B4}" type="presParOf" srcId="{8C0B202D-A3E5-4498-84FF-E48A16A4D9AC}" destId="{870F8914-4138-4304-AB11-DAD0A0C46B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CC5EB2-073D-48CD-93DC-141476CE14D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A0F5844-D10D-48A9-9741-66D8313037FC}">
      <dgm:prSet/>
      <dgm:spPr/>
      <dgm:t>
        <a:bodyPr/>
        <a:lstStyle/>
        <a:p>
          <a:r>
            <a:rPr lang="it-IT" b="1"/>
            <a:t>LO STILE</a:t>
          </a:r>
          <a:endParaRPr lang="en-US"/>
        </a:p>
      </dgm:t>
    </dgm:pt>
    <dgm:pt modelId="{C9BB71A8-A9B3-4DDC-A58A-DCE504BB3D99}" type="parTrans" cxnId="{E276B88A-DD65-473F-B6D7-B9A9E0872636}">
      <dgm:prSet/>
      <dgm:spPr/>
      <dgm:t>
        <a:bodyPr/>
        <a:lstStyle/>
        <a:p>
          <a:endParaRPr lang="en-US"/>
        </a:p>
      </dgm:t>
    </dgm:pt>
    <dgm:pt modelId="{7BB105E8-C80B-482A-AD31-BB7686461C54}" type="sibTrans" cxnId="{E276B88A-DD65-473F-B6D7-B9A9E0872636}">
      <dgm:prSet/>
      <dgm:spPr/>
      <dgm:t>
        <a:bodyPr/>
        <a:lstStyle/>
        <a:p>
          <a:endParaRPr lang="en-US"/>
        </a:p>
      </dgm:t>
    </dgm:pt>
    <dgm:pt modelId="{19E1DEED-FE2D-45BD-BC86-9014440A4C6F}">
      <dgm:prSet/>
      <dgm:spPr/>
      <dgm:t>
        <a:bodyPr/>
        <a:lstStyle/>
        <a:p>
          <a:r>
            <a:rPr lang="it-IT"/>
            <a:t>CHIAREZZA, ELEGANZA, LUMINOSITÁ, ESPRESSIVITÁ, SEMPLICITÁ</a:t>
          </a:r>
          <a:endParaRPr lang="en-US"/>
        </a:p>
      </dgm:t>
    </dgm:pt>
    <dgm:pt modelId="{F413B33E-9DF7-45F9-9BE0-800BBCD37543}" type="parTrans" cxnId="{0B46312C-68A2-46BC-B5D8-37A970F97FF2}">
      <dgm:prSet/>
      <dgm:spPr/>
      <dgm:t>
        <a:bodyPr/>
        <a:lstStyle/>
        <a:p>
          <a:endParaRPr lang="en-US"/>
        </a:p>
      </dgm:t>
    </dgm:pt>
    <dgm:pt modelId="{AA9E23BB-B02D-4034-8390-8C9A793D89B0}" type="sibTrans" cxnId="{0B46312C-68A2-46BC-B5D8-37A970F97FF2}">
      <dgm:prSet/>
      <dgm:spPr/>
      <dgm:t>
        <a:bodyPr/>
        <a:lstStyle/>
        <a:p>
          <a:endParaRPr lang="en-US"/>
        </a:p>
      </dgm:t>
    </dgm:pt>
    <dgm:pt modelId="{09534125-A462-4999-B6F5-51E4E60D9587}">
      <dgm:prSet/>
      <dgm:spPr/>
      <dgm:t>
        <a:bodyPr/>
        <a:lstStyle/>
        <a:p>
          <a:r>
            <a:rPr lang="it-IT"/>
            <a:t>ACCURATEZZA, FONDATEZZA, COMPETENZA (FILOLOGICA, STORICA, ECC.)</a:t>
          </a:r>
          <a:endParaRPr lang="en-US"/>
        </a:p>
      </dgm:t>
    </dgm:pt>
    <dgm:pt modelId="{A6E8FBD7-63D4-4065-910C-E4B7F3FC30B6}" type="parTrans" cxnId="{70F70BF7-703F-44CE-BC2C-ACDDD5C45EA1}">
      <dgm:prSet/>
      <dgm:spPr/>
      <dgm:t>
        <a:bodyPr/>
        <a:lstStyle/>
        <a:p>
          <a:endParaRPr lang="en-US"/>
        </a:p>
      </dgm:t>
    </dgm:pt>
    <dgm:pt modelId="{3BE1F8E9-D1AC-44D6-8024-CDDA1CD218B7}" type="sibTrans" cxnId="{70F70BF7-703F-44CE-BC2C-ACDDD5C45EA1}">
      <dgm:prSet/>
      <dgm:spPr/>
      <dgm:t>
        <a:bodyPr/>
        <a:lstStyle/>
        <a:p>
          <a:endParaRPr lang="en-US"/>
        </a:p>
      </dgm:t>
    </dgm:pt>
    <dgm:pt modelId="{F29BAC39-381C-4D65-BAE6-80023894AF89}">
      <dgm:prSet/>
      <dgm:spPr/>
      <dgm:t>
        <a:bodyPr/>
        <a:lstStyle/>
        <a:p>
          <a:r>
            <a:rPr lang="it-IT"/>
            <a:t>PLASTICITÀ, DUTTILITÀ</a:t>
          </a:r>
          <a:endParaRPr lang="en-US"/>
        </a:p>
      </dgm:t>
    </dgm:pt>
    <dgm:pt modelId="{EDA76ACA-A8DD-41AE-A2B4-0C039BD2F838}" type="parTrans" cxnId="{D2A5C8FD-DF66-4AA2-BE9C-01221296FA0B}">
      <dgm:prSet/>
      <dgm:spPr/>
      <dgm:t>
        <a:bodyPr/>
        <a:lstStyle/>
        <a:p>
          <a:endParaRPr lang="en-US"/>
        </a:p>
      </dgm:t>
    </dgm:pt>
    <dgm:pt modelId="{893EB60B-B45B-443E-B504-E3407EAD5BD6}" type="sibTrans" cxnId="{D2A5C8FD-DF66-4AA2-BE9C-01221296FA0B}">
      <dgm:prSet/>
      <dgm:spPr/>
      <dgm:t>
        <a:bodyPr/>
        <a:lstStyle/>
        <a:p>
          <a:endParaRPr lang="en-US"/>
        </a:p>
      </dgm:t>
    </dgm:pt>
    <dgm:pt modelId="{88D23A9C-9485-41CC-878B-F324DDD12FB1}">
      <dgm:prSet/>
      <dgm:spPr/>
      <dgm:t>
        <a:bodyPr/>
        <a:lstStyle/>
        <a:p>
          <a:r>
            <a:rPr lang="it-IT"/>
            <a:t>IRONIA, SARCASMO</a:t>
          </a:r>
          <a:endParaRPr lang="en-US"/>
        </a:p>
      </dgm:t>
    </dgm:pt>
    <dgm:pt modelId="{21457BE5-6708-44A6-B69C-52F6A85F9275}" type="parTrans" cxnId="{FBD8CD6B-C48B-402B-8988-8D5875073656}">
      <dgm:prSet/>
      <dgm:spPr/>
      <dgm:t>
        <a:bodyPr/>
        <a:lstStyle/>
        <a:p>
          <a:endParaRPr lang="en-US"/>
        </a:p>
      </dgm:t>
    </dgm:pt>
    <dgm:pt modelId="{CCED1C08-015A-4415-988F-16E453D603D9}" type="sibTrans" cxnId="{FBD8CD6B-C48B-402B-8988-8D5875073656}">
      <dgm:prSet/>
      <dgm:spPr/>
      <dgm:t>
        <a:bodyPr/>
        <a:lstStyle/>
        <a:p>
          <a:endParaRPr lang="en-US"/>
        </a:p>
      </dgm:t>
    </dgm:pt>
    <dgm:pt modelId="{BBE2CA18-AF4A-486D-99E9-586356BBF14A}">
      <dgm:prSet/>
      <dgm:spPr/>
      <dgm:t>
        <a:bodyPr/>
        <a:lstStyle/>
        <a:p>
          <a:r>
            <a:rPr lang="it-IT" b="1"/>
            <a:t>IL VEICOLO</a:t>
          </a:r>
          <a:endParaRPr lang="en-US"/>
        </a:p>
      </dgm:t>
    </dgm:pt>
    <dgm:pt modelId="{BE0DDE0D-9415-4E98-9F8E-404DC2E468FF}" type="parTrans" cxnId="{01046850-0D5F-4980-9DD9-9FF6B3F46839}">
      <dgm:prSet/>
      <dgm:spPr/>
      <dgm:t>
        <a:bodyPr/>
        <a:lstStyle/>
        <a:p>
          <a:endParaRPr lang="en-US"/>
        </a:p>
      </dgm:t>
    </dgm:pt>
    <dgm:pt modelId="{BDC7A60A-447E-49F7-9DF0-6F005EAFA38C}" type="sibTrans" cxnId="{01046850-0D5F-4980-9DD9-9FF6B3F46839}">
      <dgm:prSet/>
      <dgm:spPr/>
      <dgm:t>
        <a:bodyPr/>
        <a:lstStyle/>
        <a:p>
          <a:endParaRPr lang="en-US"/>
        </a:p>
      </dgm:t>
    </dgm:pt>
    <dgm:pt modelId="{A47C7E7F-C0DE-4FC8-B6F1-A09C17874336}">
      <dgm:prSet/>
      <dgm:spPr/>
      <dgm:t>
        <a:bodyPr/>
        <a:lstStyle/>
        <a:p>
          <a:r>
            <a:rPr lang="it-IT"/>
            <a:t>GESTO </a:t>
          </a:r>
          <a:endParaRPr lang="en-US"/>
        </a:p>
      </dgm:t>
    </dgm:pt>
    <dgm:pt modelId="{AE7D247E-9B3A-43D0-B5D3-A7C98B15D451}" type="parTrans" cxnId="{DB514238-167E-4878-8441-2F4B8047B61C}">
      <dgm:prSet/>
      <dgm:spPr/>
      <dgm:t>
        <a:bodyPr/>
        <a:lstStyle/>
        <a:p>
          <a:endParaRPr lang="en-US"/>
        </a:p>
      </dgm:t>
    </dgm:pt>
    <dgm:pt modelId="{05C8BBC2-4343-4D62-9003-9D1F3DCFAFB1}" type="sibTrans" cxnId="{DB514238-167E-4878-8441-2F4B8047B61C}">
      <dgm:prSet/>
      <dgm:spPr/>
      <dgm:t>
        <a:bodyPr/>
        <a:lstStyle/>
        <a:p>
          <a:endParaRPr lang="en-US"/>
        </a:p>
      </dgm:t>
    </dgm:pt>
    <dgm:pt modelId="{D916C354-7D72-46EF-B2E0-515206EDA440}">
      <dgm:prSet/>
      <dgm:spPr/>
      <dgm:t>
        <a:bodyPr/>
        <a:lstStyle/>
        <a:p>
          <a:r>
            <a:rPr lang="it-IT"/>
            <a:t>VOCE</a:t>
          </a:r>
          <a:endParaRPr lang="en-US"/>
        </a:p>
      </dgm:t>
    </dgm:pt>
    <dgm:pt modelId="{A010A41A-EFA2-4072-BF42-A2416BC5831E}" type="parTrans" cxnId="{7846B0AF-1E72-4170-928C-E022D03BBC69}">
      <dgm:prSet/>
      <dgm:spPr/>
      <dgm:t>
        <a:bodyPr/>
        <a:lstStyle/>
        <a:p>
          <a:endParaRPr lang="en-US"/>
        </a:p>
      </dgm:t>
    </dgm:pt>
    <dgm:pt modelId="{B514D74D-D6B7-486B-9764-4120D0833C02}" type="sibTrans" cxnId="{7846B0AF-1E72-4170-928C-E022D03BBC69}">
      <dgm:prSet/>
      <dgm:spPr/>
      <dgm:t>
        <a:bodyPr/>
        <a:lstStyle/>
        <a:p>
          <a:endParaRPr lang="en-US"/>
        </a:p>
      </dgm:t>
    </dgm:pt>
    <dgm:pt modelId="{CC81153C-1AAA-4FA7-9EB8-A8BBA43CA1E8}">
      <dgm:prSet/>
      <dgm:spPr/>
      <dgm:t>
        <a:bodyPr/>
        <a:lstStyle/>
        <a:p>
          <a:r>
            <a:rPr lang="it-IT"/>
            <a:t>SUPPORTO TECNOLOGICO</a:t>
          </a:r>
          <a:endParaRPr lang="en-US"/>
        </a:p>
      </dgm:t>
    </dgm:pt>
    <dgm:pt modelId="{5729E4FC-F7AB-4C17-B603-D6CBD058D388}" type="parTrans" cxnId="{EA5E68C4-82C5-4777-AA18-20F44A70D67D}">
      <dgm:prSet/>
      <dgm:spPr/>
      <dgm:t>
        <a:bodyPr/>
        <a:lstStyle/>
        <a:p>
          <a:endParaRPr lang="en-US"/>
        </a:p>
      </dgm:t>
    </dgm:pt>
    <dgm:pt modelId="{F64506E6-1FB9-43AC-B94A-FF1CEDA92578}" type="sibTrans" cxnId="{EA5E68C4-82C5-4777-AA18-20F44A70D67D}">
      <dgm:prSet/>
      <dgm:spPr/>
      <dgm:t>
        <a:bodyPr/>
        <a:lstStyle/>
        <a:p>
          <a:endParaRPr lang="en-US"/>
        </a:p>
      </dgm:t>
    </dgm:pt>
    <dgm:pt modelId="{65B86B3E-AA56-4B10-88FF-B8BA7B0E27A1}" type="pres">
      <dgm:prSet presAssocID="{ADCC5EB2-073D-48CD-93DC-141476CE14D4}" presName="vert0" presStyleCnt="0">
        <dgm:presLayoutVars>
          <dgm:dir/>
          <dgm:animOne val="branch"/>
          <dgm:animLvl val="lvl"/>
        </dgm:presLayoutVars>
      </dgm:prSet>
      <dgm:spPr/>
    </dgm:pt>
    <dgm:pt modelId="{D43A4423-549A-4794-8870-746CA62DF565}" type="pres">
      <dgm:prSet presAssocID="{2A0F5844-D10D-48A9-9741-66D8313037FC}" presName="thickLine" presStyleLbl="alignNode1" presStyleIdx="0" presStyleCnt="2"/>
      <dgm:spPr/>
    </dgm:pt>
    <dgm:pt modelId="{49721117-008A-4848-A8F9-414336EB5632}" type="pres">
      <dgm:prSet presAssocID="{2A0F5844-D10D-48A9-9741-66D8313037FC}" presName="horz1" presStyleCnt="0"/>
      <dgm:spPr/>
    </dgm:pt>
    <dgm:pt modelId="{AF4D9B48-43F2-417A-8965-0CACFA7A1A16}" type="pres">
      <dgm:prSet presAssocID="{2A0F5844-D10D-48A9-9741-66D8313037FC}" presName="tx1" presStyleLbl="revTx" presStyleIdx="0" presStyleCnt="9"/>
      <dgm:spPr/>
    </dgm:pt>
    <dgm:pt modelId="{692B37C0-5EB4-41B0-91D2-116847FCCCDF}" type="pres">
      <dgm:prSet presAssocID="{2A0F5844-D10D-48A9-9741-66D8313037FC}" presName="vert1" presStyleCnt="0"/>
      <dgm:spPr/>
    </dgm:pt>
    <dgm:pt modelId="{495BC331-E7F6-4B52-9AFC-B837E1300152}" type="pres">
      <dgm:prSet presAssocID="{19E1DEED-FE2D-45BD-BC86-9014440A4C6F}" presName="vertSpace2a" presStyleCnt="0"/>
      <dgm:spPr/>
    </dgm:pt>
    <dgm:pt modelId="{5148AF48-0B91-46F2-8C7E-C509C038332F}" type="pres">
      <dgm:prSet presAssocID="{19E1DEED-FE2D-45BD-BC86-9014440A4C6F}" presName="horz2" presStyleCnt="0"/>
      <dgm:spPr/>
    </dgm:pt>
    <dgm:pt modelId="{83285042-5BBE-4F4F-8DE1-AA969821C91F}" type="pres">
      <dgm:prSet presAssocID="{19E1DEED-FE2D-45BD-BC86-9014440A4C6F}" presName="horzSpace2" presStyleCnt="0"/>
      <dgm:spPr/>
    </dgm:pt>
    <dgm:pt modelId="{23E1CA1A-4928-4EDD-B278-BD56620F9E38}" type="pres">
      <dgm:prSet presAssocID="{19E1DEED-FE2D-45BD-BC86-9014440A4C6F}" presName="tx2" presStyleLbl="revTx" presStyleIdx="1" presStyleCnt="9"/>
      <dgm:spPr/>
    </dgm:pt>
    <dgm:pt modelId="{2888E98C-43CB-4888-A545-89FBE944DDB5}" type="pres">
      <dgm:prSet presAssocID="{19E1DEED-FE2D-45BD-BC86-9014440A4C6F}" presName="vert2" presStyleCnt="0"/>
      <dgm:spPr/>
    </dgm:pt>
    <dgm:pt modelId="{EE305D26-4336-4D6E-A51A-A05CAAC1FF8E}" type="pres">
      <dgm:prSet presAssocID="{19E1DEED-FE2D-45BD-BC86-9014440A4C6F}" presName="thinLine2b" presStyleLbl="callout" presStyleIdx="0" presStyleCnt="7"/>
      <dgm:spPr/>
    </dgm:pt>
    <dgm:pt modelId="{46BB2190-5ECD-4F3B-BE3C-342C6ABCF41C}" type="pres">
      <dgm:prSet presAssocID="{19E1DEED-FE2D-45BD-BC86-9014440A4C6F}" presName="vertSpace2b" presStyleCnt="0"/>
      <dgm:spPr/>
    </dgm:pt>
    <dgm:pt modelId="{ABD5F5FE-DA77-4F77-9C54-481839BD9B22}" type="pres">
      <dgm:prSet presAssocID="{09534125-A462-4999-B6F5-51E4E60D9587}" presName="horz2" presStyleCnt="0"/>
      <dgm:spPr/>
    </dgm:pt>
    <dgm:pt modelId="{5CA81E9F-7881-4BBF-B63F-C04BEB38E7B1}" type="pres">
      <dgm:prSet presAssocID="{09534125-A462-4999-B6F5-51E4E60D9587}" presName="horzSpace2" presStyleCnt="0"/>
      <dgm:spPr/>
    </dgm:pt>
    <dgm:pt modelId="{59EF1011-28EC-49F4-AD13-DD793C8966CA}" type="pres">
      <dgm:prSet presAssocID="{09534125-A462-4999-B6F5-51E4E60D9587}" presName="tx2" presStyleLbl="revTx" presStyleIdx="2" presStyleCnt="9"/>
      <dgm:spPr/>
    </dgm:pt>
    <dgm:pt modelId="{3B1C0893-29A9-4FC3-903C-DDB9DBBEB995}" type="pres">
      <dgm:prSet presAssocID="{09534125-A462-4999-B6F5-51E4E60D9587}" presName="vert2" presStyleCnt="0"/>
      <dgm:spPr/>
    </dgm:pt>
    <dgm:pt modelId="{C66192A4-E25E-4FC8-8260-EA642B7EC033}" type="pres">
      <dgm:prSet presAssocID="{09534125-A462-4999-B6F5-51E4E60D9587}" presName="thinLine2b" presStyleLbl="callout" presStyleIdx="1" presStyleCnt="7"/>
      <dgm:spPr/>
    </dgm:pt>
    <dgm:pt modelId="{66BC98B2-D7CE-4B83-8832-FBA14479CCD5}" type="pres">
      <dgm:prSet presAssocID="{09534125-A462-4999-B6F5-51E4E60D9587}" presName="vertSpace2b" presStyleCnt="0"/>
      <dgm:spPr/>
    </dgm:pt>
    <dgm:pt modelId="{FF5DA7B7-4B48-4C31-B9B1-4399296069AF}" type="pres">
      <dgm:prSet presAssocID="{F29BAC39-381C-4D65-BAE6-80023894AF89}" presName="horz2" presStyleCnt="0"/>
      <dgm:spPr/>
    </dgm:pt>
    <dgm:pt modelId="{450B0AE0-3926-46F7-BB6C-00B8B7A47F13}" type="pres">
      <dgm:prSet presAssocID="{F29BAC39-381C-4D65-BAE6-80023894AF89}" presName="horzSpace2" presStyleCnt="0"/>
      <dgm:spPr/>
    </dgm:pt>
    <dgm:pt modelId="{FCA76EC6-D495-48CB-881E-A1D2AAEC2A51}" type="pres">
      <dgm:prSet presAssocID="{F29BAC39-381C-4D65-BAE6-80023894AF89}" presName="tx2" presStyleLbl="revTx" presStyleIdx="3" presStyleCnt="9"/>
      <dgm:spPr/>
    </dgm:pt>
    <dgm:pt modelId="{97E4EDFB-C134-4D1D-9ABA-8961DD4DDF01}" type="pres">
      <dgm:prSet presAssocID="{F29BAC39-381C-4D65-BAE6-80023894AF89}" presName="vert2" presStyleCnt="0"/>
      <dgm:spPr/>
    </dgm:pt>
    <dgm:pt modelId="{C1A0B5DE-DE69-49E4-B790-56CA20FAA9E4}" type="pres">
      <dgm:prSet presAssocID="{F29BAC39-381C-4D65-BAE6-80023894AF89}" presName="thinLine2b" presStyleLbl="callout" presStyleIdx="2" presStyleCnt="7"/>
      <dgm:spPr/>
    </dgm:pt>
    <dgm:pt modelId="{8125F5E9-029A-44B2-B637-96C6071D2E21}" type="pres">
      <dgm:prSet presAssocID="{F29BAC39-381C-4D65-BAE6-80023894AF89}" presName="vertSpace2b" presStyleCnt="0"/>
      <dgm:spPr/>
    </dgm:pt>
    <dgm:pt modelId="{E9DC331B-A7DD-4429-940C-8C31633E90B9}" type="pres">
      <dgm:prSet presAssocID="{88D23A9C-9485-41CC-878B-F324DDD12FB1}" presName="horz2" presStyleCnt="0"/>
      <dgm:spPr/>
    </dgm:pt>
    <dgm:pt modelId="{E824F860-4890-4CC1-BCFC-1E379847BD70}" type="pres">
      <dgm:prSet presAssocID="{88D23A9C-9485-41CC-878B-F324DDD12FB1}" presName="horzSpace2" presStyleCnt="0"/>
      <dgm:spPr/>
    </dgm:pt>
    <dgm:pt modelId="{3D61119F-EB67-4FFB-9AF8-01F0DE2284ED}" type="pres">
      <dgm:prSet presAssocID="{88D23A9C-9485-41CC-878B-F324DDD12FB1}" presName="tx2" presStyleLbl="revTx" presStyleIdx="4" presStyleCnt="9"/>
      <dgm:spPr/>
    </dgm:pt>
    <dgm:pt modelId="{EF3562B6-C918-4C7C-8227-21936E02CCDD}" type="pres">
      <dgm:prSet presAssocID="{88D23A9C-9485-41CC-878B-F324DDD12FB1}" presName="vert2" presStyleCnt="0"/>
      <dgm:spPr/>
    </dgm:pt>
    <dgm:pt modelId="{95974C95-F435-4610-9E14-D1BF2FD39E8F}" type="pres">
      <dgm:prSet presAssocID="{88D23A9C-9485-41CC-878B-F324DDD12FB1}" presName="thinLine2b" presStyleLbl="callout" presStyleIdx="3" presStyleCnt="7"/>
      <dgm:spPr/>
    </dgm:pt>
    <dgm:pt modelId="{0415F665-39A2-4B63-B029-79D869A5868B}" type="pres">
      <dgm:prSet presAssocID="{88D23A9C-9485-41CC-878B-F324DDD12FB1}" presName="vertSpace2b" presStyleCnt="0"/>
      <dgm:spPr/>
    </dgm:pt>
    <dgm:pt modelId="{C5E4AEA4-D6BF-4B52-9FB0-8B792F41C0F2}" type="pres">
      <dgm:prSet presAssocID="{BBE2CA18-AF4A-486D-99E9-586356BBF14A}" presName="thickLine" presStyleLbl="alignNode1" presStyleIdx="1" presStyleCnt="2"/>
      <dgm:spPr/>
    </dgm:pt>
    <dgm:pt modelId="{31393279-53B0-4B87-B6E7-BD7DE1612785}" type="pres">
      <dgm:prSet presAssocID="{BBE2CA18-AF4A-486D-99E9-586356BBF14A}" presName="horz1" presStyleCnt="0"/>
      <dgm:spPr/>
    </dgm:pt>
    <dgm:pt modelId="{08F2310D-B7CB-45BB-8151-A8B8A34EBDA2}" type="pres">
      <dgm:prSet presAssocID="{BBE2CA18-AF4A-486D-99E9-586356BBF14A}" presName="tx1" presStyleLbl="revTx" presStyleIdx="5" presStyleCnt="9"/>
      <dgm:spPr/>
    </dgm:pt>
    <dgm:pt modelId="{29638E4B-AFFA-43AD-847F-38E0FD236234}" type="pres">
      <dgm:prSet presAssocID="{BBE2CA18-AF4A-486D-99E9-586356BBF14A}" presName="vert1" presStyleCnt="0"/>
      <dgm:spPr/>
    </dgm:pt>
    <dgm:pt modelId="{626FCC08-97E3-4998-A8D5-174A7B81AA2E}" type="pres">
      <dgm:prSet presAssocID="{A47C7E7F-C0DE-4FC8-B6F1-A09C17874336}" presName="vertSpace2a" presStyleCnt="0"/>
      <dgm:spPr/>
    </dgm:pt>
    <dgm:pt modelId="{887E16BC-C72E-4C45-8AD3-EC90F2371442}" type="pres">
      <dgm:prSet presAssocID="{A47C7E7F-C0DE-4FC8-B6F1-A09C17874336}" presName="horz2" presStyleCnt="0"/>
      <dgm:spPr/>
    </dgm:pt>
    <dgm:pt modelId="{F84B8E95-64D7-49AB-AD22-8887666692F0}" type="pres">
      <dgm:prSet presAssocID="{A47C7E7F-C0DE-4FC8-B6F1-A09C17874336}" presName="horzSpace2" presStyleCnt="0"/>
      <dgm:spPr/>
    </dgm:pt>
    <dgm:pt modelId="{DE6C2731-C9FD-4A38-A696-92BCBE1297DA}" type="pres">
      <dgm:prSet presAssocID="{A47C7E7F-C0DE-4FC8-B6F1-A09C17874336}" presName="tx2" presStyleLbl="revTx" presStyleIdx="6" presStyleCnt="9"/>
      <dgm:spPr/>
    </dgm:pt>
    <dgm:pt modelId="{489C21F5-301F-4083-BE42-11BC3D1ADEA4}" type="pres">
      <dgm:prSet presAssocID="{A47C7E7F-C0DE-4FC8-B6F1-A09C17874336}" presName="vert2" presStyleCnt="0"/>
      <dgm:spPr/>
    </dgm:pt>
    <dgm:pt modelId="{65B55BD5-02D3-46F3-9A12-0668BADFB8F8}" type="pres">
      <dgm:prSet presAssocID="{A47C7E7F-C0DE-4FC8-B6F1-A09C17874336}" presName="thinLine2b" presStyleLbl="callout" presStyleIdx="4" presStyleCnt="7"/>
      <dgm:spPr/>
    </dgm:pt>
    <dgm:pt modelId="{DF674EEB-44DB-4971-AF25-DA4CBC3D4E62}" type="pres">
      <dgm:prSet presAssocID="{A47C7E7F-C0DE-4FC8-B6F1-A09C17874336}" presName="vertSpace2b" presStyleCnt="0"/>
      <dgm:spPr/>
    </dgm:pt>
    <dgm:pt modelId="{3A5D8126-317B-4F8E-A173-353978EDE6C9}" type="pres">
      <dgm:prSet presAssocID="{D916C354-7D72-46EF-B2E0-515206EDA440}" presName="horz2" presStyleCnt="0"/>
      <dgm:spPr/>
    </dgm:pt>
    <dgm:pt modelId="{5131A736-04C3-4FF8-8D8C-35F1E5A7E9FD}" type="pres">
      <dgm:prSet presAssocID="{D916C354-7D72-46EF-B2E0-515206EDA440}" presName="horzSpace2" presStyleCnt="0"/>
      <dgm:spPr/>
    </dgm:pt>
    <dgm:pt modelId="{367AE979-EB3A-4FFC-9048-5CF55DF77BAE}" type="pres">
      <dgm:prSet presAssocID="{D916C354-7D72-46EF-B2E0-515206EDA440}" presName="tx2" presStyleLbl="revTx" presStyleIdx="7" presStyleCnt="9"/>
      <dgm:spPr/>
    </dgm:pt>
    <dgm:pt modelId="{AC9167D8-A2AE-435D-9173-DED385E1B568}" type="pres">
      <dgm:prSet presAssocID="{D916C354-7D72-46EF-B2E0-515206EDA440}" presName="vert2" presStyleCnt="0"/>
      <dgm:spPr/>
    </dgm:pt>
    <dgm:pt modelId="{A05DBE04-C6DE-4710-AE58-6DFB22442593}" type="pres">
      <dgm:prSet presAssocID="{D916C354-7D72-46EF-B2E0-515206EDA440}" presName="thinLine2b" presStyleLbl="callout" presStyleIdx="5" presStyleCnt="7"/>
      <dgm:spPr/>
    </dgm:pt>
    <dgm:pt modelId="{EDB7D0A7-AF1A-4937-9EBB-0D7953189598}" type="pres">
      <dgm:prSet presAssocID="{D916C354-7D72-46EF-B2E0-515206EDA440}" presName="vertSpace2b" presStyleCnt="0"/>
      <dgm:spPr/>
    </dgm:pt>
    <dgm:pt modelId="{395E7587-748A-49CC-9C32-7CC53ACA3D1E}" type="pres">
      <dgm:prSet presAssocID="{CC81153C-1AAA-4FA7-9EB8-A8BBA43CA1E8}" presName="horz2" presStyleCnt="0"/>
      <dgm:spPr/>
    </dgm:pt>
    <dgm:pt modelId="{5D689EAC-C4DB-4E28-B4D2-8939A874EDB5}" type="pres">
      <dgm:prSet presAssocID="{CC81153C-1AAA-4FA7-9EB8-A8BBA43CA1E8}" presName="horzSpace2" presStyleCnt="0"/>
      <dgm:spPr/>
    </dgm:pt>
    <dgm:pt modelId="{FECA6CE9-4198-4237-8E42-AEA142B6A25D}" type="pres">
      <dgm:prSet presAssocID="{CC81153C-1AAA-4FA7-9EB8-A8BBA43CA1E8}" presName="tx2" presStyleLbl="revTx" presStyleIdx="8" presStyleCnt="9"/>
      <dgm:spPr/>
    </dgm:pt>
    <dgm:pt modelId="{4BFA83D8-E63F-4739-8B7B-FE37AAF3A0F3}" type="pres">
      <dgm:prSet presAssocID="{CC81153C-1AAA-4FA7-9EB8-A8BBA43CA1E8}" presName="vert2" presStyleCnt="0"/>
      <dgm:spPr/>
    </dgm:pt>
    <dgm:pt modelId="{6F9DB57B-8E94-4EA9-B2D6-E2467C7769FD}" type="pres">
      <dgm:prSet presAssocID="{CC81153C-1AAA-4FA7-9EB8-A8BBA43CA1E8}" presName="thinLine2b" presStyleLbl="callout" presStyleIdx="6" presStyleCnt="7"/>
      <dgm:spPr/>
    </dgm:pt>
    <dgm:pt modelId="{2447510E-B3C9-4D55-9654-918EFFD3A958}" type="pres">
      <dgm:prSet presAssocID="{CC81153C-1AAA-4FA7-9EB8-A8BBA43CA1E8}" presName="vertSpace2b" presStyleCnt="0"/>
      <dgm:spPr/>
    </dgm:pt>
  </dgm:ptLst>
  <dgm:cxnLst>
    <dgm:cxn modelId="{CA306C19-3C6B-487A-B84C-26E33B550BE5}" type="presOf" srcId="{2A0F5844-D10D-48A9-9741-66D8313037FC}" destId="{AF4D9B48-43F2-417A-8965-0CACFA7A1A16}" srcOrd="0" destOrd="0" presId="urn:microsoft.com/office/officeart/2008/layout/LinedList"/>
    <dgm:cxn modelId="{0B46312C-68A2-46BC-B5D8-37A970F97FF2}" srcId="{2A0F5844-D10D-48A9-9741-66D8313037FC}" destId="{19E1DEED-FE2D-45BD-BC86-9014440A4C6F}" srcOrd="0" destOrd="0" parTransId="{F413B33E-9DF7-45F9-9BE0-800BBCD37543}" sibTransId="{AA9E23BB-B02D-4034-8390-8C9A793D89B0}"/>
    <dgm:cxn modelId="{DB514238-167E-4878-8441-2F4B8047B61C}" srcId="{BBE2CA18-AF4A-486D-99E9-586356BBF14A}" destId="{A47C7E7F-C0DE-4FC8-B6F1-A09C17874336}" srcOrd="0" destOrd="0" parTransId="{AE7D247E-9B3A-43D0-B5D3-A7C98B15D451}" sibTransId="{05C8BBC2-4343-4D62-9003-9D1F3DCFAFB1}"/>
    <dgm:cxn modelId="{75A2BB3F-7C1E-41ED-900B-F369849B65AD}" type="presOf" srcId="{D916C354-7D72-46EF-B2E0-515206EDA440}" destId="{367AE979-EB3A-4FFC-9048-5CF55DF77BAE}" srcOrd="0" destOrd="0" presId="urn:microsoft.com/office/officeart/2008/layout/LinedList"/>
    <dgm:cxn modelId="{36381867-B9AA-4B96-AC60-C479B10D0DDE}" type="presOf" srcId="{BBE2CA18-AF4A-486D-99E9-586356BBF14A}" destId="{08F2310D-B7CB-45BB-8151-A8B8A34EBDA2}" srcOrd="0" destOrd="0" presId="urn:microsoft.com/office/officeart/2008/layout/LinedList"/>
    <dgm:cxn modelId="{BE395247-EBD5-48E2-971C-BCFA8854ABCC}" type="presOf" srcId="{ADCC5EB2-073D-48CD-93DC-141476CE14D4}" destId="{65B86B3E-AA56-4B10-88FF-B8BA7B0E27A1}" srcOrd="0" destOrd="0" presId="urn:microsoft.com/office/officeart/2008/layout/LinedList"/>
    <dgm:cxn modelId="{88042648-AE45-4F62-BFB8-9D447D11F232}" type="presOf" srcId="{88D23A9C-9485-41CC-878B-F324DDD12FB1}" destId="{3D61119F-EB67-4FFB-9AF8-01F0DE2284ED}" srcOrd="0" destOrd="0" presId="urn:microsoft.com/office/officeart/2008/layout/LinedList"/>
    <dgm:cxn modelId="{FBD8CD6B-C48B-402B-8988-8D5875073656}" srcId="{2A0F5844-D10D-48A9-9741-66D8313037FC}" destId="{88D23A9C-9485-41CC-878B-F324DDD12FB1}" srcOrd="3" destOrd="0" parTransId="{21457BE5-6708-44A6-B69C-52F6A85F9275}" sibTransId="{CCED1C08-015A-4415-988F-16E453D603D9}"/>
    <dgm:cxn modelId="{6A921F4C-A688-4ABD-8067-8CA4ED3FCAB4}" type="presOf" srcId="{09534125-A462-4999-B6F5-51E4E60D9587}" destId="{59EF1011-28EC-49F4-AD13-DD793C8966CA}" srcOrd="0" destOrd="0" presId="urn:microsoft.com/office/officeart/2008/layout/LinedList"/>
    <dgm:cxn modelId="{01046850-0D5F-4980-9DD9-9FF6B3F46839}" srcId="{ADCC5EB2-073D-48CD-93DC-141476CE14D4}" destId="{BBE2CA18-AF4A-486D-99E9-586356BBF14A}" srcOrd="1" destOrd="0" parTransId="{BE0DDE0D-9415-4E98-9F8E-404DC2E468FF}" sibTransId="{BDC7A60A-447E-49F7-9DF0-6F005EAFA38C}"/>
    <dgm:cxn modelId="{87565584-16E1-46AB-881E-4CD6EB64796D}" type="presOf" srcId="{F29BAC39-381C-4D65-BAE6-80023894AF89}" destId="{FCA76EC6-D495-48CB-881E-A1D2AAEC2A51}" srcOrd="0" destOrd="0" presId="urn:microsoft.com/office/officeart/2008/layout/LinedList"/>
    <dgm:cxn modelId="{E276B88A-DD65-473F-B6D7-B9A9E0872636}" srcId="{ADCC5EB2-073D-48CD-93DC-141476CE14D4}" destId="{2A0F5844-D10D-48A9-9741-66D8313037FC}" srcOrd="0" destOrd="0" parTransId="{C9BB71A8-A9B3-4DDC-A58A-DCE504BB3D99}" sibTransId="{7BB105E8-C80B-482A-AD31-BB7686461C54}"/>
    <dgm:cxn modelId="{2B0B1FA3-7F38-45E9-BD4F-FDD5BC4D00E2}" type="presOf" srcId="{CC81153C-1AAA-4FA7-9EB8-A8BBA43CA1E8}" destId="{FECA6CE9-4198-4237-8E42-AEA142B6A25D}" srcOrd="0" destOrd="0" presId="urn:microsoft.com/office/officeart/2008/layout/LinedList"/>
    <dgm:cxn modelId="{7846B0AF-1E72-4170-928C-E022D03BBC69}" srcId="{BBE2CA18-AF4A-486D-99E9-586356BBF14A}" destId="{D916C354-7D72-46EF-B2E0-515206EDA440}" srcOrd="1" destOrd="0" parTransId="{A010A41A-EFA2-4072-BF42-A2416BC5831E}" sibTransId="{B514D74D-D6B7-486B-9764-4120D0833C02}"/>
    <dgm:cxn modelId="{3F1A12C3-FA45-41E3-83D2-D63D95436BF9}" type="presOf" srcId="{19E1DEED-FE2D-45BD-BC86-9014440A4C6F}" destId="{23E1CA1A-4928-4EDD-B278-BD56620F9E38}" srcOrd="0" destOrd="0" presId="urn:microsoft.com/office/officeart/2008/layout/LinedList"/>
    <dgm:cxn modelId="{EA5E68C4-82C5-4777-AA18-20F44A70D67D}" srcId="{BBE2CA18-AF4A-486D-99E9-586356BBF14A}" destId="{CC81153C-1AAA-4FA7-9EB8-A8BBA43CA1E8}" srcOrd="2" destOrd="0" parTransId="{5729E4FC-F7AB-4C17-B603-D6CBD058D388}" sibTransId="{F64506E6-1FB9-43AC-B94A-FF1CEDA92578}"/>
    <dgm:cxn modelId="{A87448EC-FFBF-4DD3-BFFF-503A9A0C9CAD}" type="presOf" srcId="{A47C7E7F-C0DE-4FC8-B6F1-A09C17874336}" destId="{DE6C2731-C9FD-4A38-A696-92BCBE1297DA}" srcOrd="0" destOrd="0" presId="urn:microsoft.com/office/officeart/2008/layout/LinedList"/>
    <dgm:cxn modelId="{70F70BF7-703F-44CE-BC2C-ACDDD5C45EA1}" srcId="{2A0F5844-D10D-48A9-9741-66D8313037FC}" destId="{09534125-A462-4999-B6F5-51E4E60D9587}" srcOrd="1" destOrd="0" parTransId="{A6E8FBD7-63D4-4065-910C-E4B7F3FC30B6}" sibTransId="{3BE1F8E9-D1AC-44D6-8024-CDDA1CD218B7}"/>
    <dgm:cxn modelId="{D2A5C8FD-DF66-4AA2-BE9C-01221296FA0B}" srcId="{2A0F5844-D10D-48A9-9741-66D8313037FC}" destId="{F29BAC39-381C-4D65-BAE6-80023894AF89}" srcOrd="2" destOrd="0" parTransId="{EDA76ACA-A8DD-41AE-A2B4-0C039BD2F838}" sibTransId="{893EB60B-B45B-443E-B504-E3407EAD5BD6}"/>
    <dgm:cxn modelId="{38A675C0-9FB4-4433-8485-785B2062C98E}" type="presParOf" srcId="{65B86B3E-AA56-4B10-88FF-B8BA7B0E27A1}" destId="{D43A4423-549A-4794-8870-746CA62DF565}" srcOrd="0" destOrd="0" presId="urn:microsoft.com/office/officeart/2008/layout/LinedList"/>
    <dgm:cxn modelId="{5E306325-177E-4292-86B6-9A6FE4CF4B6B}" type="presParOf" srcId="{65B86B3E-AA56-4B10-88FF-B8BA7B0E27A1}" destId="{49721117-008A-4848-A8F9-414336EB5632}" srcOrd="1" destOrd="0" presId="urn:microsoft.com/office/officeart/2008/layout/LinedList"/>
    <dgm:cxn modelId="{A8A8A5DB-93EF-44BF-9179-01FFA0EB21DF}" type="presParOf" srcId="{49721117-008A-4848-A8F9-414336EB5632}" destId="{AF4D9B48-43F2-417A-8965-0CACFA7A1A16}" srcOrd="0" destOrd="0" presId="urn:microsoft.com/office/officeart/2008/layout/LinedList"/>
    <dgm:cxn modelId="{60DA6026-525E-4232-8242-F8A4B9D227BB}" type="presParOf" srcId="{49721117-008A-4848-A8F9-414336EB5632}" destId="{692B37C0-5EB4-41B0-91D2-116847FCCCDF}" srcOrd="1" destOrd="0" presId="urn:microsoft.com/office/officeart/2008/layout/LinedList"/>
    <dgm:cxn modelId="{1B0208C6-31D9-4EF8-BEE2-8373134FF775}" type="presParOf" srcId="{692B37C0-5EB4-41B0-91D2-116847FCCCDF}" destId="{495BC331-E7F6-4B52-9AFC-B837E1300152}" srcOrd="0" destOrd="0" presId="urn:microsoft.com/office/officeart/2008/layout/LinedList"/>
    <dgm:cxn modelId="{9DE647F5-3EF3-4E8D-BFFC-C78E9EB4F3BE}" type="presParOf" srcId="{692B37C0-5EB4-41B0-91D2-116847FCCCDF}" destId="{5148AF48-0B91-46F2-8C7E-C509C038332F}" srcOrd="1" destOrd="0" presId="urn:microsoft.com/office/officeart/2008/layout/LinedList"/>
    <dgm:cxn modelId="{62147D18-90E7-4916-8234-F0C3D3F10039}" type="presParOf" srcId="{5148AF48-0B91-46F2-8C7E-C509C038332F}" destId="{83285042-5BBE-4F4F-8DE1-AA969821C91F}" srcOrd="0" destOrd="0" presId="urn:microsoft.com/office/officeart/2008/layout/LinedList"/>
    <dgm:cxn modelId="{3085CF65-3432-4F28-B96C-DC296FD04770}" type="presParOf" srcId="{5148AF48-0B91-46F2-8C7E-C509C038332F}" destId="{23E1CA1A-4928-4EDD-B278-BD56620F9E38}" srcOrd="1" destOrd="0" presId="urn:microsoft.com/office/officeart/2008/layout/LinedList"/>
    <dgm:cxn modelId="{655C1CF0-7381-4202-966A-A4064C95A32F}" type="presParOf" srcId="{5148AF48-0B91-46F2-8C7E-C509C038332F}" destId="{2888E98C-43CB-4888-A545-89FBE944DDB5}" srcOrd="2" destOrd="0" presId="urn:microsoft.com/office/officeart/2008/layout/LinedList"/>
    <dgm:cxn modelId="{2EF4B044-8B60-4ED9-B9F0-1115253C7A44}" type="presParOf" srcId="{692B37C0-5EB4-41B0-91D2-116847FCCCDF}" destId="{EE305D26-4336-4D6E-A51A-A05CAAC1FF8E}" srcOrd="2" destOrd="0" presId="urn:microsoft.com/office/officeart/2008/layout/LinedList"/>
    <dgm:cxn modelId="{83C61FF1-3928-44FF-9DAB-DA3429D70845}" type="presParOf" srcId="{692B37C0-5EB4-41B0-91D2-116847FCCCDF}" destId="{46BB2190-5ECD-4F3B-BE3C-342C6ABCF41C}" srcOrd="3" destOrd="0" presId="urn:microsoft.com/office/officeart/2008/layout/LinedList"/>
    <dgm:cxn modelId="{9698FE1A-1FAE-4AFF-B6FB-B7DDE8EA2887}" type="presParOf" srcId="{692B37C0-5EB4-41B0-91D2-116847FCCCDF}" destId="{ABD5F5FE-DA77-4F77-9C54-481839BD9B22}" srcOrd="4" destOrd="0" presId="urn:microsoft.com/office/officeart/2008/layout/LinedList"/>
    <dgm:cxn modelId="{4349136D-2CFF-4A71-99A0-9E46A1713CDB}" type="presParOf" srcId="{ABD5F5FE-DA77-4F77-9C54-481839BD9B22}" destId="{5CA81E9F-7881-4BBF-B63F-C04BEB38E7B1}" srcOrd="0" destOrd="0" presId="urn:microsoft.com/office/officeart/2008/layout/LinedList"/>
    <dgm:cxn modelId="{52094DDC-B47C-48CB-9354-DEE3AD0C21BB}" type="presParOf" srcId="{ABD5F5FE-DA77-4F77-9C54-481839BD9B22}" destId="{59EF1011-28EC-49F4-AD13-DD793C8966CA}" srcOrd="1" destOrd="0" presId="urn:microsoft.com/office/officeart/2008/layout/LinedList"/>
    <dgm:cxn modelId="{7EC7171D-40CC-41A0-A185-7776702D0A23}" type="presParOf" srcId="{ABD5F5FE-DA77-4F77-9C54-481839BD9B22}" destId="{3B1C0893-29A9-4FC3-903C-DDB9DBBEB995}" srcOrd="2" destOrd="0" presId="urn:microsoft.com/office/officeart/2008/layout/LinedList"/>
    <dgm:cxn modelId="{32F4411F-F3D7-4E84-93BF-CB212566C99B}" type="presParOf" srcId="{692B37C0-5EB4-41B0-91D2-116847FCCCDF}" destId="{C66192A4-E25E-4FC8-8260-EA642B7EC033}" srcOrd="5" destOrd="0" presId="urn:microsoft.com/office/officeart/2008/layout/LinedList"/>
    <dgm:cxn modelId="{08B08BD0-354B-4B13-B016-7A0AD20F5576}" type="presParOf" srcId="{692B37C0-5EB4-41B0-91D2-116847FCCCDF}" destId="{66BC98B2-D7CE-4B83-8832-FBA14479CCD5}" srcOrd="6" destOrd="0" presId="urn:microsoft.com/office/officeart/2008/layout/LinedList"/>
    <dgm:cxn modelId="{8A31193E-A0A9-4A29-B8F4-340F7B425612}" type="presParOf" srcId="{692B37C0-5EB4-41B0-91D2-116847FCCCDF}" destId="{FF5DA7B7-4B48-4C31-B9B1-4399296069AF}" srcOrd="7" destOrd="0" presId="urn:microsoft.com/office/officeart/2008/layout/LinedList"/>
    <dgm:cxn modelId="{EB81DACC-0E98-4A68-87A0-6B3CC122902B}" type="presParOf" srcId="{FF5DA7B7-4B48-4C31-B9B1-4399296069AF}" destId="{450B0AE0-3926-46F7-BB6C-00B8B7A47F13}" srcOrd="0" destOrd="0" presId="urn:microsoft.com/office/officeart/2008/layout/LinedList"/>
    <dgm:cxn modelId="{89B16BA7-29D9-4F4E-9EBC-F4944326F923}" type="presParOf" srcId="{FF5DA7B7-4B48-4C31-B9B1-4399296069AF}" destId="{FCA76EC6-D495-48CB-881E-A1D2AAEC2A51}" srcOrd="1" destOrd="0" presId="urn:microsoft.com/office/officeart/2008/layout/LinedList"/>
    <dgm:cxn modelId="{3711454A-B9DC-4905-BB36-E0926A15EC4B}" type="presParOf" srcId="{FF5DA7B7-4B48-4C31-B9B1-4399296069AF}" destId="{97E4EDFB-C134-4D1D-9ABA-8961DD4DDF01}" srcOrd="2" destOrd="0" presId="urn:microsoft.com/office/officeart/2008/layout/LinedList"/>
    <dgm:cxn modelId="{137A2BE4-EEED-4ADE-97AD-540678DFA501}" type="presParOf" srcId="{692B37C0-5EB4-41B0-91D2-116847FCCCDF}" destId="{C1A0B5DE-DE69-49E4-B790-56CA20FAA9E4}" srcOrd="8" destOrd="0" presId="urn:microsoft.com/office/officeart/2008/layout/LinedList"/>
    <dgm:cxn modelId="{AA4068D6-CE19-4515-8FE8-FE9ABCF94C49}" type="presParOf" srcId="{692B37C0-5EB4-41B0-91D2-116847FCCCDF}" destId="{8125F5E9-029A-44B2-B637-96C6071D2E21}" srcOrd="9" destOrd="0" presId="urn:microsoft.com/office/officeart/2008/layout/LinedList"/>
    <dgm:cxn modelId="{D8FE653E-199A-4922-B182-FE7F460159C8}" type="presParOf" srcId="{692B37C0-5EB4-41B0-91D2-116847FCCCDF}" destId="{E9DC331B-A7DD-4429-940C-8C31633E90B9}" srcOrd="10" destOrd="0" presId="urn:microsoft.com/office/officeart/2008/layout/LinedList"/>
    <dgm:cxn modelId="{7D43FF6A-22D8-4032-A165-3CBD9DE1FD77}" type="presParOf" srcId="{E9DC331B-A7DD-4429-940C-8C31633E90B9}" destId="{E824F860-4890-4CC1-BCFC-1E379847BD70}" srcOrd="0" destOrd="0" presId="urn:microsoft.com/office/officeart/2008/layout/LinedList"/>
    <dgm:cxn modelId="{20F1C6DE-C473-4015-B722-FE35A7AF1EB9}" type="presParOf" srcId="{E9DC331B-A7DD-4429-940C-8C31633E90B9}" destId="{3D61119F-EB67-4FFB-9AF8-01F0DE2284ED}" srcOrd="1" destOrd="0" presId="urn:microsoft.com/office/officeart/2008/layout/LinedList"/>
    <dgm:cxn modelId="{A3BCEFF1-76B5-4995-AADE-EA7657C9D02B}" type="presParOf" srcId="{E9DC331B-A7DD-4429-940C-8C31633E90B9}" destId="{EF3562B6-C918-4C7C-8227-21936E02CCDD}" srcOrd="2" destOrd="0" presId="urn:microsoft.com/office/officeart/2008/layout/LinedList"/>
    <dgm:cxn modelId="{D2AE8A22-352D-4EFF-8D28-52195D3EA016}" type="presParOf" srcId="{692B37C0-5EB4-41B0-91D2-116847FCCCDF}" destId="{95974C95-F435-4610-9E14-D1BF2FD39E8F}" srcOrd="11" destOrd="0" presId="urn:microsoft.com/office/officeart/2008/layout/LinedList"/>
    <dgm:cxn modelId="{18DB2D88-12D0-4C34-BE64-B479805F4EDD}" type="presParOf" srcId="{692B37C0-5EB4-41B0-91D2-116847FCCCDF}" destId="{0415F665-39A2-4B63-B029-79D869A5868B}" srcOrd="12" destOrd="0" presId="urn:microsoft.com/office/officeart/2008/layout/LinedList"/>
    <dgm:cxn modelId="{B3DDF9D4-AB0D-4A6E-B220-C13E42CFA415}" type="presParOf" srcId="{65B86B3E-AA56-4B10-88FF-B8BA7B0E27A1}" destId="{C5E4AEA4-D6BF-4B52-9FB0-8B792F41C0F2}" srcOrd="2" destOrd="0" presId="urn:microsoft.com/office/officeart/2008/layout/LinedList"/>
    <dgm:cxn modelId="{6786DDAC-577D-4CB4-8C3F-49D98ADCA1B6}" type="presParOf" srcId="{65B86B3E-AA56-4B10-88FF-B8BA7B0E27A1}" destId="{31393279-53B0-4B87-B6E7-BD7DE1612785}" srcOrd="3" destOrd="0" presId="urn:microsoft.com/office/officeart/2008/layout/LinedList"/>
    <dgm:cxn modelId="{0CA19622-DE81-49B9-A0A4-00958ED9C240}" type="presParOf" srcId="{31393279-53B0-4B87-B6E7-BD7DE1612785}" destId="{08F2310D-B7CB-45BB-8151-A8B8A34EBDA2}" srcOrd="0" destOrd="0" presId="urn:microsoft.com/office/officeart/2008/layout/LinedList"/>
    <dgm:cxn modelId="{2D0903EB-3A71-4648-91DB-2C0A83E63723}" type="presParOf" srcId="{31393279-53B0-4B87-B6E7-BD7DE1612785}" destId="{29638E4B-AFFA-43AD-847F-38E0FD236234}" srcOrd="1" destOrd="0" presId="urn:microsoft.com/office/officeart/2008/layout/LinedList"/>
    <dgm:cxn modelId="{3B2F07B1-8998-423E-8928-7A1DDB32D3B1}" type="presParOf" srcId="{29638E4B-AFFA-43AD-847F-38E0FD236234}" destId="{626FCC08-97E3-4998-A8D5-174A7B81AA2E}" srcOrd="0" destOrd="0" presId="urn:microsoft.com/office/officeart/2008/layout/LinedList"/>
    <dgm:cxn modelId="{D30347D4-6380-4F68-8CDF-F0AE4B77502F}" type="presParOf" srcId="{29638E4B-AFFA-43AD-847F-38E0FD236234}" destId="{887E16BC-C72E-4C45-8AD3-EC90F2371442}" srcOrd="1" destOrd="0" presId="urn:microsoft.com/office/officeart/2008/layout/LinedList"/>
    <dgm:cxn modelId="{C04E476C-DD26-4AD7-B3F2-10F8A2AFFA43}" type="presParOf" srcId="{887E16BC-C72E-4C45-8AD3-EC90F2371442}" destId="{F84B8E95-64D7-49AB-AD22-8887666692F0}" srcOrd="0" destOrd="0" presId="urn:microsoft.com/office/officeart/2008/layout/LinedList"/>
    <dgm:cxn modelId="{433DEDD9-07C9-43FE-AAC9-4EA1BD12C570}" type="presParOf" srcId="{887E16BC-C72E-4C45-8AD3-EC90F2371442}" destId="{DE6C2731-C9FD-4A38-A696-92BCBE1297DA}" srcOrd="1" destOrd="0" presId="urn:microsoft.com/office/officeart/2008/layout/LinedList"/>
    <dgm:cxn modelId="{000BD599-9B38-4854-A114-568686481D73}" type="presParOf" srcId="{887E16BC-C72E-4C45-8AD3-EC90F2371442}" destId="{489C21F5-301F-4083-BE42-11BC3D1ADEA4}" srcOrd="2" destOrd="0" presId="urn:microsoft.com/office/officeart/2008/layout/LinedList"/>
    <dgm:cxn modelId="{E4CC2D95-E9EC-4C7D-A33A-53A93B159C7E}" type="presParOf" srcId="{29638E4B-AFFA-43AD-847F-38E0FD236234}" destId="{65B55BD5-02D3-46F3-9A12-0668BADFB8F8}" srcOrd="2" destOrd="0" presId="urn:microsoft.com/office/officeart/2008/layout/LinedList"/>
    <dgm:cxn modelId="{192B5AF8-97B2-4899-B7A0-3281BDB4B504}" type="presParOf" srcId="{29638E4B-AFFA-43AD-847F-38E0FD236234}" destId="{DF674EEB-44DB-4971-AF25-DA4CBC3D4E62}" srcOrd="3" destOrd="0" presId="urn:microsoft.com/office/officeart/2008/layout/LinedList"/>
    <dgm:cxn modelId="{F3C423D9-499C-4A6D-9B5C-2EB87579076A}" type="presParOf" srcId="{29638E4B-AFFA-43AD-847F-38E0FD236234}" destId="{3A5D8126-317B-4F8E-A173-353978EDE6C9}" srcOrd="4" destOrd="0" presId="urn:microsoft.com/office/officeart/2008/layout/LinedList"/>
    <dgm:cxn modelId="{4E0AE4FB-7D9E-436E-BBC6-27658D2B5AA6}" type="presParOf" srcId="{3A5D8126-317B-4F8E-A173-353978EDE6C9}" destId="{5131A736-04C3-4FF8-8D8C-35F1E5A7E9FD}" srcOrd="0" destOrd="0" presId="urn:microsoft.com/office/officeart/2008/layout/LinedList"/>
    <dgm:cxn modelId="{C0ED288E-A07C-433C-8FAC-099E876AB932}" type="presParOf" srcId="{3A5D8126-317B-4F8E-A173-353978EDE6C9}" destId="{367AE979-EB3A-4FFC-9048-5CF55DF77BAE}" srcOrd="1" destOrd="0" presId="urn:microsoft.com/office/officeart/2008/layout/LinedList"/>
    <dgm:cxn modelId="{EE0BAC8B-5B00-4485-88F9-90A413C35CD3}" type="presParOf" srcId="{3A5D8126-317B-4F8E-A173-353978EDE6C9}" destId="{AC9167D8-A2AE-435D-9173-DED385E1B568}" srcOrd="2" destOrd="0" presId="urn:microsoft.com/office/officeart/2008/layout/LinedList"/>
    <dgm:cxn modelId="{1C6C59D5-6B6D-41EE-B921-25B75B89F2E5}" type="presParOf" srcId="{29638E4B-AFFA-43AD-847F-38E0FD236234}" destId="{A05DBE04-C6DE-4710-AE58-6DFB22442593}" srcOrd="5" destOrd="0" presId="urn:microsoft.com/office/officeart/2008/layout/LinedList"/>
    <dgm:cxn modelId="{851434CC-11D1-44B0-A7EB-32F79E528821}" type="presParOf" srcId="{29638E4B-AFFA-43AD-847F-38E0FD236234}" destId="{EDB7D0A7-AF1A-4937-9EBB-0D7953189598}" srcOrd="6" destOrd="0" presId="urn:microsoft.com/office/officeart/2008/layout/LinedList"/>
    <dgm:cxn modelId="{FB5D0F97-DC12-424B-B2FD-A830D9604B4C}" type="presParOf" srcId="{29638E4B-AFFA-43AD-847F-38E0FD236234}" destId="{395E7587-748A-49CC-9C32-7CC53ACA3D1E}" srcOrd="7" destOrd="0" presId="urn:microsoft.com/office/officeart/2008/layout/LinedList"/>
    <dgm:cxn modelId="{BE4D0464-7187-4EDE-8C37-5F92769A48E0}" type="presParOf" srcId="{395E7587-748A-49CC-9C32-7CC53ACA3D1E}" destId="{5D689EAC-C4DB-4E28-B4D2-8939A874EDB5}" srcOrd="0" destOrd="0" presId="urn:microsoft.com/office/officeart/2008/layout/LinedList"/>
    <dgm:cxn modelId="{6F8AD4FC-08CD-4418-B025-EC4FCE476B66}" type="presParOf" srcId="{395E7587-748A-49CC-9C32-7CC53ACA3D1E}" destId="{FECA6CE9-4198-4237-8E42-AEA142B6A25D}" srcOrd="1" destOrd="0" presId="urn:microsoft.com/office/officeart/2008/layout/LinedList"/>
    <dgm:cxn modelId="{7D983C09-FDBB-4395-B08D-A47AFF1312B0}" type="presParOf" srcId="{395E7587-748A-49CC-9C32-7CC53ACA3D1E}" destId="{4BFA83D8-E63F-4739-8B7B-FE37AAF3A0F3}" srcOrd="2" destOrd="0" presId="urn:microsoft.com/office/officeart/2008/layout/LinedList"/>
    <dgm:cxn modelId="{4EAAA1E1-0643-4153-95F4-3F8EA4E0DF4C}" type="presParOf" srcId="{29638E4B-AFFA-43AD-847F-38E0FD236234}" destId="{6F9DB57B-8E94-4EA9-B2D6-E2467C7769FD}" srcOrd="8" destOrd="0" presId="urn:microsoft.com/office/officeart/2008/layout/LinedList"/>
    <dgm:cxn modelId="{B4430FF2-2EC9-4F32-9D09-99C29B0A8AF3}" type="presParOf" srcId="{29638E4B-AFFA-43AD-847F-38E0FD236234}" destId="{2447510E-B3C9-4D55-9654-918EFFD3A958}"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0A98A0-03E1-413D-9A55-9C3A30DAF0F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0CD0554-AAEB-4749-B331-AA994C5AAECF}">
      <dgm:prSet/>
      <dgm:spPr/>
      <dgm:t>
        <a:bodyPr/>
        <a:lstStyle/>
        <a:p>
          <a:r>
            <a:rPr lang="it-IT" baseline="0"/>
            <a:t>PROSPETTIVISMO PERCETTIVO</a:t>
          </a:r>
          <a:endParaRPr lang="en-US"/>
        </a:p>
      </dgm:t>
    </dgm:pt>
    <dgm:pt modelId="{011D7705-00C9-4EBD-948D-721E331BB75A}" type="parTrans" cxnId="{70D67B41-A337-4365-A0CF-5D8B68C0F5F4}">
      <dgm:prSet/>
      <dgm:spPr/>
      <dgm:t>
        <a:bodyPr/>
        <a:lstStyle/>
        <a:p>
          <a:endParaRPr lang="en-US"/>
        </a:p>
      </dgm:t>
    </dgm:pt>
    <dgm:pt modelId="{658B8576-D335-49D8-BABB-064B899CF1C2}" type="sibTrans" cxnId="{70D67B41-A337-4365-A0CF-5D8B68C0F5F4}">
      <dgm:prSet/>
      <dgm:spPr/>
      <dgm:t>
        <a:bodyPr/>
        <a:lstStyle/>
        <a:p>
          <a:endParaRPr lang="en-US"/>
        </a:p>
      </dgm:t>
    </dgm:pt>
    <dgm:pt modelId="{3DB26AD6-C096-4F60-8EBF-637A09FA09B8}">
      <dgm:prSet/>
      <dgm:spPr/>
      <dgm:t>
        <a:bodyPr/>
        <a:lstStyle/>
        <a:p>
          <a:r>
            <a:rPr lang="it-IT" baseline="0"/>
            <a:t>PROSPETTIVISMO VALORIALE</a:t>
          </a:r>
          <a:endParaRPr lang="en-US"/>
        </a:p>
      </dgm:t>
    </dgm:pt>
    <dgm:pt modelId="{7D2EE9A0-BDCB-4126-BD3D-545E91EED5C8}" type="parTrans" cxnId="{A74CD548-2FA7-4FC4-996B-A4EA5410D17B}">
      <dgm:prSet/>
      <dgm:spPr/>
      <dgm:t>
        <a:bodyPr/>
        <a:lstStyle/>
        <a:p>
          <a:endParaRPr lang="en-US"/>
        </a:p>
      </dgm:t>
    </dgm:pt>
    <dgm:pt modelId="{83CD4115-904B-40F9-9F52-C883F059F796}" type="sibTrans" cxnId="{A74CD548-2FA7-4FC4-996B-A4EA5410D17B}">
      <dgm:prSet/>
      <dgm:spPr/>
      <dgm:t>
        <a:bodyPr/>
        <a:lstStyle/>
        <a:p>
          <a:endParaRPr lang="en-US"/>
        </a:p>
      </dgm:t>
    </dgm:pt>
    <dgm:pt modelId="{A51033DD-7A4C-479D-84B3-1963CC04A265}">
      <dgm:prSet/>
      <dgm:spPr/>
      <dgm:t>
        <a:bodyPr/>
        <a:lstStyle/>
        <a:p>
          <a:r>
            <a:rPr lang="it-IT" baseline="0"/>
            <a:t>PROSPETTIVISMO INTERPRETATIVO</a:t>
          </a:r>
          <a:endParaRPr lang="en-US"/>
        </a:p>
      </dgm:t>
    </dgm:pt>
    <dgm:pt modelId="{C86812A1-7F90-427F-97AB-217D522265F0}" type="parTrans" cxnId="{72235F5E-8CDA-4CBC-9A42-91E0FBADA751}">
      <dgm:prSet/>
      <dgm:spPr/>
      <dgm:t>
        <a:bodyPr/>
        <a:lstStyle/>
        <a:p>
          <a:endParaRPr lang="en-US"/>
        </a:p>
      </dgm:t>
    </dgm:pt>
    <dgm:pt modelId="{00AC4EFC-5407-4EFF-BF19-BCA09B16649A}" type="sibTrans" cxnId="{72235F5E-8CDA-4CBC-9A42-91E0FBADA751}">
      <dgm:prSet/>
      <dgm:spPr/>
      <dgm:t>
        <a:bodyPr/>
        <a:lstStyle/>
        <a:p>
          <a:endParaRPr lang="en-US"/>
        </a:p>
      </dgm:t>
    </dgm:pt>
    <dgm:pt modelId="{B285525C-42CC-4F27-8B51-5F182B16CD19}" type="pres">
      <dgm:prSet presAssocID="{A90A98A0-03E1-413D-9A55-9C3A30DAF0FB}" presName="hierChild1" presStyleCnt="0">
        <dgm:presLayoutVars>
          <dgm:chPref val="1"/>
          <dgm:dir/>
          <dgm:animOne val="branch"/>
          <dgm:animLvl val="lvl"/>
          <dgm:resizeHandles/>
        </dgm:presLayoutVars>
      </dgm:prSet>
      <dgm:spPr/>
    </dgm:pt>
    <dgm:pt modelId="{D8849A49-1E2D-465B-9F9C-479BABC6BBC5}" type="pres">
      <dgm:prSet presAssocID="{B0CD0554-AAEB-4749-B331-AA994C5AAECF}" presName="hierRoot1" presStyleCnt="0"/>
      <dgm:spPr/>
    </dgm:pt>
    <dgm:pt modelId="{0DF92F70-605F-4181-BECD-5412DC370B19}" type="pres">
      <dgm:prSet presAssocID="{B0CD0554-AAEB-4749-B331-AA994C5AAECF}" presName="composite" presStyleCnt="0"/>
      <dgm:spPr/>
    </dgm:pt>
    <dgm:pt modelId="{960303ED-C367-4556-A186-A13C03F3BD19}" type="pres">
      <dgm:prSet presAssocID="{B0CD0554-AAEB-4749-B331-AA994C5AAECF}" presName="background" presStyleLbl="node0" presStyleIdx="0" presStyleCnt="3"/>
      <dgm:spPr/>
    </dgm:pt>
    <dgm:pt modelId="{D90E85D5-A332-44CF-9620-E21AD31BA550}" type="pres">
      <dgm:prSet presAssocID="{B0CD0554-AAEB-4749-B331-AA994C5AAECF}" presName="text" presStyleLbl="fgAcc0" presStyleIdx="0" presStyleCnt="3">
        <dgm:presLayoutVars>
          <dgm:chPref val="3"/>
        </dgm:presLayoutVars>
      </dgm:prSet>
      <dgm:spPr/>
    </dgm:pt>
    <dgm:pt modelId="{31A794E4-9F03-436C-867F-7696BB6F6774}" type="pres">
      <dgm:prSet presAssocID="{B0CD0554-AAEB-4749-B331-AA994C5AAECF}" presName="hierChild2" presStyleCnt="0"/>
      <dgm:spPr/>
    </dgm:pt>
    <dgm:pt modelId="{F9BE104E-BB3C-462C-AE53-7B6177D2590D}" type="pres">
      <dgm:prSet presAssocID="{3DB26AD6-C096-4F60-8EBF-637A09FA09B8}" presName="hierRoot1" presStyleCnt="0"/>
      <dgm:spPr/>
    </dgm:pt>
    <dgm:pt modelId="{CFE6DDCC-63B2-4FBB-A77B-C4DE3160B6E1}" type="pres">
      <dgm:prSet presAssocID="{3DB26AD6-C096-4F60-8EBF-637A09FA09B8}" presName="composite" presStyleCnt="0"/>
      <dgm:spPr/>
    </dgm:pt>
    <dgm:pt modelId="{1FAD00E7-14B5-4780-932D-21978E7B9FB5}" type="pres">
      <dgm:prSet presAssocID="{3DB26AD6-C096-4F60-8EBF-637A09FA09B8}" presName="background" presStyleLbl="node0" presStyleIdx="1" presStyleCnt="3"/>
      <dgm:spPr/>
    </dgm:pt>
    <dgm:pt modelId="{BFC29C1E-C3E4-4412-921C-E53EC15C3830}" type="pres">
      <dgm:prSet presAssocID="{3DB26AD6-C096-4F60-8EBF-637A09FA09B8}" presName="text" presStyleLbl="fgAcc0" presStyleIdx="1" presStyleCnt="3">
        <dgm:presLayoutVars>
          <dgm:chPref val="3"/>
        </dgm:presLayoutVars>
      </dgm:prSet>
      <dgm:spPr/>
    </dgm:pt>
    <dgm:pt modelId="{8B3DEA1F-1084-457D-9B8E-BAA84713F9DC}" type="pres">
      <dgm:prSet presAssocID="{3DB26AD6-C096-4F60-8EBF-637A09FA09B8}" presName="hierChild2" presStyleCnt="0"/>
      <dgm:spPr/>
    </dgm:pt>
    <dgm:pt modelId="{EC7AF988-BE6C-4045-B04C-2DB4711890C9}" type="pres">
      <dgm:prSet presAssocID="{A51033DD-7A4C-479D-84B3-1963CC04A265}" presName="hierRoot1" presStyleCnt="0"/>
      <dgm:spPr/>
    </dgm:pt>
    <dgm:pt modelId="{9797BE61-1F04-494B-AD98-6201332B68FA}" type="pres">
      <dgm:prSet presAssocID="{A51033DD-7A4C-479D-84B3-1963CC04A265}" presName="composite" presStyleCnt="0"/>
      <dgm:spPr/>
    </dgm:pt>
    <dgm:pt modelId="{069F9536-B09B-4DEE-B776-B46AEF81021C}" type="pres">
      <dgm:prSet presAssocID="{A51033DD-7A4C-479D-84B3-1963CC04A265}" presName="background" presStyleLbl="node0" presStyleIdx="2" presStyleCnt="3"/>
      <dgm:spPr/>
    </dgm:pt>
    <dgm:pt modelId="{D2346EE9-48B7-4A34-B72C-924EB6CB9007}" type="pres">
      <dgm:prSet presAssocID="{A51033DD-7A4C-479D-84B3-1963CC04A265}" presName="text" presStyleLbl="fgAcc0" presStyleIdx="2" presStyleCnt="3">
        <dgm:presLayoutVars>
          <dgm:chPref val="3"/>
        </dgm:presLayoutVars>
      </dgm:prSet>
      <dgm:spPr/>
    </dgm:pt>
    <dgm:pt modelId="{E758D7C9-E843-47B5-8485-B01B25F35FCA}" type="pres">
      <dgm:prSet presAssocID="{A51033DD-7A4C-479D-84B3-1963CC04A265}" presName="hierChild2" presStyleCnt="0"/>
      <dgm:spPr/>
    </dgm:pt>
  </dgm:ptLst>
  <dgm:cxnLst>
    <dgm:cxn modelId="{FEE78D04-EB99-4BCA-A6A5-37E54A32AA61}" type="presOf" srcId="{A90A98A0-03E1-413D-9A55-9C3A30DAF0FB}" destId="{B285525C-42CC-4F27-8B51-5F182B16CD19}" srcOrd="0" destOrd="0" presId="urn:microsoft.com/office/officeart/2005/8/layout/hierarchy1"/>
    <dgm:cxn modelId="{9882B705-43E4-43EE-BCA1-F4396C46ED32}" type="presOf" srcId="{3DB26AD6-C096-4F60-8EBF-637A09FA09B8}" destId="{BFC29C1E-C3E4-4412-921C-E53EC15C3830}" srcOrd="0" destOrd="0" presId="urn:microsoft.com/office/officeart/2005/8/layout/hierarchy1"/>
    <dgm:cxn modelId="{AC7B8E1D-200D-4F00-B529-3D257B8E17F1}" type="presOf" srcId="{B0CD0554-AAEB-4749-B331-AA994C5AAECF}" destId="{D90E85D5-A332-44CF-9620-E21AD31BA550}" srcOrd="0" destOrd="0" presId="urn:microsoft.com/office/officeart/2005/8/layout/hierarchy1"/>
    <dgm:cxn modelId="{058ECB3D-D775-4284-BB5D-61E86FE14FC5}" type="presOf" srcId="{A51033DD-7A4C-479D-84B3-1963CC04A265}" destId="{D2346EE9-48B7-4A34-B72C-924EB6CB9007}" srcOrd="0" destOrd="0" presId="urn:microsoft.com/office/officeart/2005/8/layout/hierarchy1"/>
    <dgm:cxn modelId="{72235F5E-8CDA-4CBC-9A42-91E0FBADA751}" srcId="{A90A98A0-03E1-413D-9A55-9C3A30DAF0FB}" destId="{A51033DD-7A4C-479D-84B3-1963CC04A265}" srcOrd="2" destOrd="0" parTransId="{C86812A1-7F90-427F-97AB-217D522265F0}" sibTransId="{00AC4EFC-5407-4EFF-BF19-BCA09B16649A}"/>
    <dgm:cxn modelId="{70D67B41-A337-4365-A0CF-5D8B68C0F5F4}" srcId="{A90A98A0-03E1-413D-9A55-9C3A30DAF0FB}" destId="{B0CD0554-AAEB-4749-B331-AA994C5AAECF}" srcOrd="0" destOrd="0" parTransId="{011D7705-00C9-4EBD-948D-721E331BB75A}" sibTransId="{658B8576-D335-49D8-BABB-064B899CF1C2}"/>
    <dgm:cxn modelId="{A74CD548-2FA7-4FC4-996B-A4EA5410D17B}" srcId="{A90A98A0-03E1-413D-9A55-9C3A30DAF0FB}" destId="{3DB26AD6-C096-4F60-8EBF-637A09FA09B8}" srcOrd="1" destOrd="0" parTransId="{7D2EE9A0-BDCB-4126-BD3D-545E91EED5C8}" sibTransId="{83CD4115-904B-40F9-9F52-C883F059F796}"/>
    <dgm:cxn modelId="{D2C2894A-E236-42C5-9324-B1DBD2ED9A59}" type="presParOf" srcId="{B285525C-42CC-4F27-8B51-5F182B16CD19}" destId="{D8849A49-1E2D-465B-9F9C-479BABC6BBC5}" srcOrd="0" destOrd="0" presId="urn:microsoft.com/office/officeart/2005/8/layout/hierarchy1"/>
    <dgm:cxn modelId="{2A11BC44-E82F-4CA7-94A0-EF015287BBCE}" type="presParOf" srcId="{D8849A49-1E2D-465B-9F9C-479BABC6BBC5}" destId="{0DF92F70-605F-4181-BECD-5412DC370B19}" srcOrd="0" destOrd="0" presId="urn:microsoft.com/office/officeart/2005/8/layout/hierarchy1"/>
    <dgm:cxn modelId="{9DB80A0B-4009-4E79-9513-3E767CE072BC}" type="presParOf" srcId="{0DF92F70-605F-4181-BECD-5412DC370B19}" destId="{960303ED-C367-4556-A186-A13C03F3BD19}" srcOrd="0" destOrd="0" presId="urn:microsoft.com/office/officeart/2005/8/layout/hierarchy1"/>
    <dgm:cxn modelId="{9ADC2AEA-AC26-409F-BE9C-659820E8056A}" type="presParOf" srcId="{0DF92F70-605F-4181-BECD-5412DC370B19}" destId="{D90E85D5-A332-44CF-9620-E21AD31BA550}" srcOrd="1" destOrd="0" presId="urn:microsoft.com/office/officeart/2005/8/layout/hierarchy1"/>
    <dgm:cxn modelId="{B000BE65-612C-42BA-A242-F51357FEFCF8}" type="presParOf" srcId="{D8849A49-1E2D-465B-9F9C-479BABC6BBC5}" destId="{31A794E4-9F03-436C-867F-7696BB6F6774}" srcOrd="1" destOrd="0" presId="urn:microsoft.com/office/officeart/2005/8/layout/hierarchy1"/>
    <dgm:cxn modelId="{B165E03D-E611-4357-8970-63A9AFE6241B}" type="presParOf" srcId="{B285525C-42CC-4F27-8B51-5F182B16CD19}" destId="{F9BE104E-BB3C-462C-AE53-7B6177D2590D}" srcOrd="1" destOrd="0" presId="urn:microsoft.com/office/officeart/2005/8/layout/hierarchy1"/>
    <dgm:cxn modelId="{32023BD6-CA41-499E-8327-7665C34458E3}" type="presParOf" srcId="{F9BE104E-BB3C-462C-AE53-7B6177D2590D}" destId="{CFE6DDCC-63B2-4FBB-A77B-C4DE3160B6E1}" srcOrd="0" destOrd="0" presId="urn:microsoft.com/office/officeart/2005/8/layout/hierarchy1"/>
    <dgm:cxn modelId="{E39354CA-ABD7-46EC-AB69-088ED0DE2C98}" type="presParOf" srcId="{CFE6DDCC-63B2-4FBB-A77B-C4DE3160B6E1}" destId="{1FAD00E7-14B5-4780-932D-21978E7B9FB5}" srcOrd="0" destOrd="0" presId="urn:microsoft.com/office/officeart/2005/8/layout/hierarchy1"/>
    <dgm:cxn modelId="{396BBD39-269D-47C0-AEE9-DB34F5612847}" type="presParOf" srcId="{CFE6DDCC-63B2-4FBB-A77B-C4DE3160B6E1}" destId="{BFC29C1E-C3E4-4412-921C-E53EC15C3830}" srcOrd="1" destOrd="0" presId="urn:microsoft.com/office/officeart/2005/8/layout/hierarchy1"/>
    <dgm:cxn modelId="{EC9F7070-2C59-477E-937F-6FEEC6BE6FE0}" type="presParOf" srcId="{F9BE104E-BB3C-462C-AE53-7B6177D2590D}" destId="{8B3DEA1F-1084-457D-9B8E-BAA84713F9DC}" srcOrd="1" destOrd="0" presId="urn:microsoft.com/office/officeart/2005/8/layout/hierarchy1"/>
    <dgm:cxn modelId="{5944712D-CA71-494D-80FE-0022A79E74C7}" type="presParOf" srcId="{B285525C-42CC-4F27-8B51-5F182B16CD19}" destId="{EC7AF988-BE6C-4045-B04C-2DB4711890C9}" srcOrd="2" destOrd="0" presId="urn:microsoft.com/office/officeart/2005/8/layout/hierarchy1"/>
    <dgm:cxn modelId="{0C7E9FC6-8BEC-4EFB-9812-338FB915D3C9}" type="presParOf" srcId="{EC7AF988-BE6C-4045-B04C-2DB4711890C9}" destId="{9797BE61-1F04-494B-AD98-6201332B68FA}" srcOrd="0" destOrd="0" presId="urn:microsoft.com/office/officeart/2005/8/layout/hierarchy1"/>
    <dgm:cxn modelId="{54107417-4937-4184-ADC6-6978936AFEC8}" type="presParOf" srcId="{9797BE61-1F04-494B-AD98-6201332B68FA}" destId="{069F9536-B09B-4DEE-B776-B46AEF81021C}" srcOrd="0" destOrd="0" presId="urn:microsoft.com/office/officeart/2005/8/layout/hierarchy1"/>
    <dgm:cxn modelId="{B64CC648-0862-41F0-8C30-4068B83FD6C8}" type="presParOf" srcId="{9797BE61-1F04-494B-AD98-6201332B68FA}" destId="{D2346EE9-48B7-4A34-B72C-924EB6CB9007}" srcOrd="1" destOrd="0" presId="urn:microsoft.com/office/officeart/2005/8/layout/hierarchy1"/>
    <dgm:cxn modelId="{9938A61F-94D4-4500-8E60-70AB1F8E52A6}" type="presParOf" srcId="{EC7AF988-BE6C-4045-B04C-2DB4711890C9}" destId="{E758D7C9-E843-47B5-8485-B01B25F35F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D9BE4-66CE-4E1E-9BAA-F3A2AC48074E}">
      <dsp:nvSpPr>
        <dsp:cNvPr id="0" name=""/>
        <dsp:cNvSpPr/>
      </dsp:nvSpPr>
      <dsp:spPr>
        <a:xfrm>
          <a:off x="1172" y="267452"/>
          <a:ext cx="4113795" cy="2612260"/>
        </a:xfrm>
        <a:prstGeom prst="roundRect">
          <a:avLst>
            <a:gd name="adj" fmla="val 10000"/>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A6317-BCE8-452F-B633-B7E29FC8D904}">
      <dsp:nvSpPr>
        <dsp:cNvPr id="0" name=""/>
        <dsp:cNvSpPr/>
      </dsp:nvSpPr>
      <dsp:spPr>
        <a:xfrm>
          <a:off x="458260" y="701686"/>
          <a:ext cx="4113795" cy="2612260"/>
        </a:xfrm>
        <a:prstGeom prst="roundRect">
          <a:avLst>
            <a:gd name="adj" fmla="val 10000"/>
          </a:avLst>
        </a:prstGeom>
        <a:solidFill>
          <a:schemeClr val="lt2">
            <a:alpha val="90000"/>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EFFICACIA COMUNICATIVA</a:t>
          </a:r>
          <a:endParaRPr lang="en-US" sz="4000" kern="1200" dirty="0"/>
        </a:p>
      </dsp:txBody>
      <dsp:txXfrm>
        <a:off x="534770" y="778196"/>
        <a:ext cx="3960775" cy="2459240"/>
      </dsp:txXfrm>
    </dsp:sp>
    <dsp:sp modelId="{8953FAC2-52AB-44CF-8051-27B4CC9AB415}">
      <dsp:nvSpPr>
        <dsp:cNvPr id="0" name=""/>
        <dsp:cNvSpPr/>
      </dsp:nvSpPr>
      <dsp:spPr>
        <a:xfrm>
          <a:off x="5029144" y="267452"/>
          <a:ext cx="4113795" cy="2612260"/>
        </a:xfrm>
        <a:prstGeom prst="roundRect">
          <a:avLst>
            <a:gd name="adj" fmla="val 10000"/>
          </a:avLst>
        </a:prstGeom>
        <a:solidFill>
          <a:schemeClr val="dk2">
            <a:hueOff val="0"/>
            <a:satOff val="0"/>
            <a:lumOff val="0"/>
            <a:alphaOff val="0"/>
          </a:schemeClr>
        </a:solid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38860-73D5-4B2B-B50E-A34CFA59DA37}">
      <dsp:nvSpPr>
        <dsp:cNvPr id="0" name=""/>
        <dsp:cNvSpPr/>
      </dsp:nvSpPr>
      <dsp:spPr>
        <a:xfrm>
          <a:off x="5486232" y="701686"/>
          <a:ext cx="4113795" cy="2612260"/>
        </a:xfrm>
        <a:prstGeom prst="roundRect">
          <a:avLst>
            <a:gd name="adj" fmla="val 10000"/>
          </a:avLst>
        </a:prstGeom>
        <a:solidFill>
          <a:schemeClr val="lt2">
            <a:alpha val="90000"/>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a:t>EFFICACIA ARGOMENTATIVA</a:t>
          </a:r>
          <a:endParaRPr lang="en-US" sz="4000" kern="1200"/>
        </a:p>
      </dsp:txBody>
      <dsp:txXfrm>
        <a:off x="5562742" y="778196"/>
        <a:ext cx="3960775" cy="2459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DD93F-91EF-4BF6-A681-FC5A186BBA00}">
      <dsp:nvSpPr>
        <dsp:cNvPr id="0" name=""/>
        <dsp:cNvSpPr/>
      </dsp:nvSpPr>
      <dsp:spPr>
        <a:xfrm>
          <a:off x="0" y="425039"/>
          <a:ext cx="9946056" cy="680400"/>
        </a:xfrm>
        <a:prstGeom prst="rect">
          <a:avLst/>
        </a:prstGeom>
        <a:solidFill>
          <a:schemeClr val="lt1">
            <a:alpha val="90000"/>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A2DC6-E031-450E-A3AA-29F226DC42A8}">
      <dsp:nvSpPr>
        <dsp:cNvPr id="0" name=""/>
        <dsp:cNvSpPr/>
      </dsp:nvSpPr>
      <dsp:spPr>
        <a:xfrm>
          <a:off x="497302" y="26519"/>
          <a:ext cx="6962239" cy="797040"/>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56" tIns="0" rIns="263156" bIns="0" numCol="1" spcCol="1270" anchor="ctr" anchorCtr="0">
          <a:noAutofit/>
        </a:bodyPr>
        <a:lstStyle/>
        <a:p>
          <a:pPr marL="0" lvl="0" indent="0" algn="l" defTabSz="1200150">
            <a:lnSpc>
              <a:spcPct val="90000"/>
            </a:lnSpc>
            <a:spcBef>
              <a:spcPct val="0"/>
            </a:spcBef>
            <a:spcAft>
              <a:spcPct val="35000"/>
            </a:spcAft>
            <a:buNone/>
          </a:pPr>
          <a:r>
            <a:rPr lang="it-IT" sz="2700" kern="1200" dirty="0"/>
            <a:t>CONTENUTO</a:t>
          </a:r>
        </a:p>
      </dsp:txBody>
      <dsp:txXfrm>
        <a:off x="536210" y="65427"/>
        <a:ext cx="6884423" cy="719224"/>
      </dsp:txXfrm>
    </dsp:sp>
    <dsp:sp modelId="{A03A77E1-E4F3-4ACE-A27C-45AE26A2354C}">
      <dsp:nvSpPr>
        <dsp:cNvPr id="0" name=""/>
        <dsp:cNvSpPr/>
      </dsp:nvSpPr>
      <dsp:spPr>
        <a:xfrm>
          <a:off x="0" y="1649759"/>
          <a:ext cx="9946056" cy="680400"/>
        </a:xfrm>
        <a:prstGeom prst="rect">
          <a:avLst/>
        </a:prstGeom>
        <a:solidFill>
          <a:schemeClr val="lt1">
            <a:alpha val="90000"/>
            <a:hueOff val="0"/>
            <a:satOff val="0"/>
            <a:lumOff val="0"/>
            <a:alphaOff val="0"/>
          </a:schemeClr>
        </a:solidFill>
        <a:ln w="34925" cap="flat" cmpd="sng" algn="in">
          <a:solidFill>
            <a:schemeClr val="accent5">
              <a:hueOff val="4416178"/>
              <a:satOff val="14379"/>
              <a:lumOff val="5000"/>
              <a:alphaOff val="0"/>
            </a:schemeClr>
          </a:solidFill>
          <a:prstDash val="solid"/>
        </a:ln>
        <a:effectLst/>
      </dsp:spPr>
      <dsp:style>
        <a:lnRef idx="2">
          <a:scrgbClr r="0" g="0" b="0"/>
        </a:lnRef>
        <a:fillRef idx="1">
          <a:scrgbClr r="0" g="0" b="0"/>
        </a:fillRef>
        <a:effectRef idx="0">
          <a:scrgbClr r="0" g="0" b="0"/>
        </a:effectRef>
        <a:fontRef idx="minor"/>
      </dsp:style>
    </dsp:sp>
    <dsp:sp modelId="{EA838624-FFBD-483F-BDEA-AC32D473E6D2}">
      <dsp:nvSpPr>
        <dsp:cNvPr id="0" name=""/>
        <dsp:cNvSpPr/>
      </dsp:nvSpPr>
      <dsp:spPr>
        <a:xfrm>
          <a:off x="497302" y="1251239"/>
          <a:ext cx="6962239" cy="797040"/>
        </a:xfrm>
        <a:prstGeom prst="roundRect">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56" tIns="0" rIns="263156" bIns="0" numCol="1" spcCol="1270" anchor="ctr" anchorCtr="0">
          <a:noAutofit/>
        </a:bodyPr>
        <a:lstStyle/>
        <a:p>
          <a:pPr marL="0" lvl="0" indent="0" algn="l" defTabSz="1200150">
            <a:lnSpc>
              <a:spcPct val="90000"/>
            </a:lnSpc>
            <a:spcBef>
              <a:spcPct val="0"/>
            </a:spcBef>
            <a:spcAft>
              <a:spcPct val="35000"/>
            </a:spcAft>
            <a:buNone/>
          </a:pPr>
          <a:r>
            <a:rPr lang="it-IT" sz="2700" kern="1200" dirty="0"/>
            <a:t>MODO</a:t>
          </a:r>
        </a:p>
      </dsp:txBody>
      <dsp:txXfrm>
        <a:off x="536210" y="1290147"/>
        <a:ext cx="6884423" cy="719224"/>
      </dsp:txXfrm>
    </dsp:sp>
    <dsp:sp modelId="{5CA7D91A-3580-47F9-87C7-3BA2EE4C66B8}">
      <dsp:nvSpPr>
        <dsp:cNvPr id="0" name=""/>
        <dsp:cNvSpPr/>
      </dsp:nvSpPr>
      <dsp:spPr>
        <a:xfrm>
          <a:off x="0" y="2874480"/>
          <a:ext cx="9946056" cy="680400"/>
        </a:xfrm>
        <a:prstGeom prst="rect">
          <a:avLst/>
        </a:prstGeom>
        <a:solidFill>
          <a:schemeClr val="lt1">
            <a:alpha val="90000"/>
            <a:hueOff val="0"/>
            <a:satOff val="0"/>
            <a:lumOff val="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dsp:style>
    </dsp:sp>
    <dsp:sp modelId="{AC408753-5AE3-4215-8B8D-0D8C6E77B577}">
      <dsp:nvSpPr>
        <dsp:cNvPr id="0" name=""/>
        <dsp:cNvSpPr/>
      </dsp:nvSpPr>
      <dsp:spPr>
        <a:xfrm>
          <a:off x="497302" y="2475960"/>
          <a:ext cx="6962239" cy="797040"/>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56" tIns="0" rIns="263156" bIns="0" numCol="1" spcCol="1270" anchor="ctr" anchorCtr="0">
          <a:noAutofit/>
        </a:bodyPr>
        <a:lstStyle/>
        <a:p>
          <a:pPr marL="0" lvl="0" indent="0" algn="l" defTabSz="1200150">
            <a:lnSpc>
              <a:spcPct val="90000"/>
            </a:lnSpc>
            <a:spcBef>
              <a:spcPct val="0"/>
            </a:spcBef>
            <a:spcAft>
              <a:spcPct val="35000"/>
            </a:spcAft>
            <a:buNone/>
          </a:pPr>
          <a:r>
            <a:rPr lang="it-IT" sz="2700" kern="1200" dirty="0"/>
            <a:t>RELAZIONE</a:t>
          </a:r>
        </a:p>
      </dsp:txBody>
      <dsp:txXfrm>
        <a:off x="536210" y="2514868"/>
        <a:ext cx="6884423"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E520E-DE58-4D5C-93BC-D3639CEC5DF0}">
      <dsp:nvSpPr>
        <dsp:cNvPr id="0" name=""/>
        <dsp:cNvSpPr/>
      </dsp:nvSpPr>
      <dsp:spPr>
        <a:xfrm>
          <a:off x="0" y="790825"/>
          <a:ext cx="2700337" cy="1714714"/>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DA7EE-9468-4A06-A3B4-8FC336F62F06}">
      <dsp:nvSpPr>
        <dsp:cNvPr id="0" name=""/>
        <dsp:cNvSpPr/>
      </dsp:nvSpPr>
      <dsp:spPr>
        <a:xfrm>
          <a:off x="300037"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ATTO (INTENDERE QUALCOSA) </a:t>
          </a:r>
          <a:endParaRPr lang="en-US" sz="2700" kern="1200" dirty="0"/>
        </a:p>
      </dsp:txBody>
      <dsp:txXfrm>
        <a:off x="350259" y="1126082"/>
        <a:ext cx="2599893" cy="1614270"/>
      </dsp:txXfrm>
    </dsp:sp>
    <dsp:sp modelId="{172F1FEC-5CED-4F88-960B-952480AA2E08}">
      <dsp:nvSpPr>
        <dsp:cNvPr id="0" name=""/>
        <dsp:cNvSpPr/>
      </dsp:nvSpPr>
      <dsp:spPr>
        <a:xfrm>
          <a:off x="3300412" y="790825"/>
          <a:ext cx="2700337" cy="1714714"/>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4AF33-1D2C-4116-A384-5E49E6FB4D69}">
      <dsp:nvSpPr>
        <dsp:cNvPr id="0" name=""/>
        <dsp:cNvSpPr/>
      </dsp:nvSpPr>
      <dsp:spPr>
        <a:xfrm>
          <a:off x="3600450"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CONTENUTO INFORMATIVO (QUALCOSA SUL MONDO)</a:t>
          </a:r>
          <a:endParaRPr lang="en-US" sz="2700" kern="1200" dirty="0"/>
        </a:p>
      </dsp:txBody>
      <dsp:txXfrm>
        <a:off x="3650672" y="1126082"/>
        <a:ext cx="2599893" cy="1614270"/>
      </dsp:txXfrm>
    </dsp:sp>
    <dsp:sp modelId="{1480B4D3-0DC9-45DB-AA8A-FE77F17029B6}">
      <dsp:nvSpPr>
        <dsp:cNvPr id="0" name=""/>
        <dsp:cNvSpPr/>
      </dsp:nvSpPr>
      <dsp:spPr>
        <a:xfrm>
          <a:off x="6600824" y="790825"/>
          <a:ext cx="2700337" cy="1714714"/>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E0174F-9A66-44A2-A733-C1401AFDE1CD}">
      <dsp:nvSpPr>
        <dsp:cNvPr id="0" name=""/>
        <dsp:cNvSpPr/>
      </dsp:nvSpPr>
      <dsp:spPr>
        <a:xfrm>
          <a:off x="6900862"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VERO-FUNZIONALITÁ (CORRETTO O NO)</a:t>
          </a:r>
          <a:endParaRPr lang="en-US" sz="2700" kern="1200" dirty="0"/>
        </a:p>
      </dsp:txBody>
      <dsp:txXfrm>
        <a:off x="6951084" y="1126082"/>
        <a:ext cx="2599893" cy="1614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A4423-549A-4794-8870-746CA62DF565}">
      <dsp:nvSpPr>
        <dsp:cNvPr id="0" name=""/>
        <dsp:cNvSpPr/>
      </dsp:nvSpPr>
      <dsp:spPr>
        <a:xfrm>
          <a:off x="0" y="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D9B48-43F2-417A-8965-0CACFA7A1A16}">
      <dsp:nvSpPr>
        <dsp:cNvPr id="0" name=""/>
        <dsp:cNvSpPr/>
      </dsp:nvSpPr>
      <dsp:spPr>
        <a:xfrm>
          <a:off x="0" y="0"/>
          <a:ext cx="1301260" cy="278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a:t>LO STILE</a:t>
          </a:r>
          <a:endParaRPr lang="en-US" sz="2400" kern="1200"/>
        </a:p>
      </dsp:txBody>
      <dsp:txXfrm>
        <a:off x="0" y="0"/>
        <a:ext cx="1301260" cy="2788920"/>
      </dsp:txXfrm>
    </dsp:sp>
    <dsp:sp modelId="{23E1CA1A-4928-4EDD-B278-BD56620F9E38}">
      <dsp:nvSpPr>
        <dsp:cNvPr id="0" name=""/>
        <dsp:cNvSpPr/>
      </dsp:nvSpPr>
      <dsp:spPr>
        <a:xfrm>
          <a:off x="1398855" y="32784"/>
          <a:ext cx="5107448" cy="6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CHIAREZZA, ELEGANZA, LUMINOSITÁ, ESPRESSIVITÁ, SEMPLICITÁ</a:t>
          </a:r>
          <a:endParaRPr lang="en-US" sz="1900" kern="1200"/>
        </a:p>
      </dsp:txBody>
      <dsp:txXfrm>
        <a:off x="1398855" y="32784"/>
        <a:ext cx="5107448" cy="655695"/>
      </dsp:txXfrm>
    </dsp:sp>
    <dsp:sp modelId="{EE305D26-4336-4D6E-A51A-A05CAAC1FF8E}">
      <dsp:nvSpPr>
        <dsp:cNvPr id="0" name=""/>
        <dsp:cNvSpPr/>
      </dsp:nvSpPr>
      <dsp:spPr>
        <a:xfrm>
          <a:off x="1301260" y="688480"/>
          <a:ext cx="520504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F1011-28EC-49F4-AD13-DD793C8966CA}">
      <dsp:nvSpPr>
        <dsp:cNvPr id="0" name=""/>
        <dsp:cNvSpPr/>
      </dsp:nvSpPr>
      <dsp:spPr>
        <a:xfrm>
          <a:off x="1398855" y="721265"/>
          <a:ext cx="5107448" cy="6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ACCURATEZZA, FONDATEZZA, COMPETENZA (FILOLOGICA, STORICA, ECC.)</a:t>
          </a:r>
          <a:endParaRPr lang="en-US" sz="1900" kern="1200"/>
        </a:p>
      </dsp:txBody>
      <dsp:txXfrm>
        <a:off x="1398855" y="721265"/>
        <a:ext cx="5107448" cy="655695"/>
      </dsp:txXfrm>
    </dsp:sp>
    <dsp:sp modelId="{C66192A4-E25E-4FC8-8260-EA642B7EC033}">
      <dsp:nvSpPr>
        <dsp:cNvPr id="0" name=""/>
        <dsp:cNvSpPr/>
      </dsp:nvSpPr>
      <dsp:spPr>
        <a:xfrm>
          <a:off x="1301260" y="1376961"/>
          <a:ext cx="520504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A76EC6-D495-48CB-881E-A1D2AAEC2A51}">
      <dsp:nvSpPr>
        <dsp:cNvPr id="0" name=""/>
        <dsp:cNvSpPr/>
      </dsp:nvSpPr>
      <dsp:spPr>
        <a:xfrm>
          <a:off x="1398855" y="1409745"/>
          <a:ext cx="5107448" cy="6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PLASTICITÀ, DUTTILITÀ</a:t>
          </a:r>
          <a:endParaRPr lang="en-US" sz="1900" kern="1200"/>
        </a:p>
      </dsp:txBody>
      <dsp:txXfrm>
        <a:off x="1398855" y="1409745"/>
        <a:ext cx="5107448" cy="655695"/>
      </dsp:txXfrm>
    </dsp:sp>
    <dsp:sp modelId="{C1A0B5DE-DE69-49E4-B790-56CA20FAA9E4}">
      <dsp:nvSpPr>
        <dsp:cNvPr id="0" name=""/>
        <dsp:cNvSpPr/>
      </dsp:nvSpPr>
      <dsp:spPr>
        <a:xfrm>
          <a:off x="1301260" y="2065441"/>
          <a:ext cx="520504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61119F-EB67-4FFB-9AF8-01F0DE2284ED}">
      <dsp:nvSpPr>
        <dsp:cNvPr id="0" name=""/>
        <dsp:cNvSpPr/>
      </dsp:nvSpPr>
      <dsp:spPr>
        <a:xfrm>
          <a:off x="1398855" y="2098226"/>
          <a:ext cx="5107448" cy="6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IRONIA, SARCASMO</a:t>
          </a:r>
          <a:endParaRPr lang="en-US" sz="1900" kern="1200"/>
        </a:p>
      </dsp:txBody>
      <dsp:txXfrm>
        <a:off x="1398855" y="2098226"/>
        <a:ext cx="5107448" cy="655695"/>
      </dsp:txXfrm>
    </dsp:sp>
    <dsp:sp modelId="{95974C95-F435-4610-9E14-D1BF2FD39E8F}">
      <dsp:nvSpPr>
        <dsp:cNvPr id="0" name=""/>
        <dsp:cNvSpPr/>
      </dsp:nvSpPr>
      <dsp:spPr>
        <a:xfrm>
          <a:off x="1301260" y="2753922"/>
          <a:ext cx="520504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4AEA4-D6BF-4B52-9FB0-8B792F41C0F2}">
      <dsp:nvSpPr>
        <dsp:cNvPr id="0" name=""/>
        <dsp:cNvSpPr/>
      </dsp:nvSpPr>
      <dsp:spPr>
        <a:xfrm>
          <a:off x="0" y="2788920"/>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2310D-B7CB-45BB-8151-A8B8A34EBDA2}">
      <dsp:nvSpPr>
        <dsp:cNvPr id="0" name=""/>
        <dsp:cNvSpPr/>
      </dsp:nvSpPr>
      <dsp:spPr>
        <a:xfrm>
          <a:off x="0" y="2788920"/>
          <a:ext cx="1301260" cy="278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a:t>IL VEICOLO</a:t>
          </a:r>
          <a:endParaRPr lang="en-US" sz="2400" kern="1200"/>
        </a:p>
      </dsp:txBody>
      <dsp:txXfrm>
        <a:off x="0" y="2788920"/>
        <a:ext cx="1301260" cy="2788920"/>
      </dsp:txXfrm>
    </dsp:sp>
    <dsp:sp modelId="{DE6C2731-C9FD-4A38-A696-92BCBE1297DA}">
      <dsp:nvSpPr>
        <dsp:cNvPr id="0" name=""/>
        <dsp:cNvSpPr/>
      </dsp:nvSpPr>
      <dsp:spPr>
        <a:xfrm>
          <a:off x="1398855" y="2832496"/>
          <a:ext cx="5107448" cy="87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GESTO </a:t>
          </a:r>
          <a:endParaRPr lang="en-US" sz="1900" kern="1200"/>
        </a:p>
      </dsp:txBody>
      <dsp:txXfrm>
        <a:off x="1398855" y="2832496"/>
        <a:ext cx="5107448" cy="871537"/>
      </dsp:txXfrm>
    </dsp:sp>
    <dsp:sp modelId="{65B55BD5-02D3-46F3-9A12-0668BADFB8F8}">
      <dsp:nvSpPr>
        <dsp:cNvPr id="0" name=""/>
        <dsp:cNvSpPr/>
      </dsp:nvSpPr>
      <dsp:spPr>
        <a:xfrm>
          <a:off x="1301260" y="3704034"/>
          <a:ext cx="520504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7AE979-EB3A-4FFC-9048-5CF55DF77BAE}">
      <dsp:nvSpPr>
        <dsp:cNvPr id="0" name=""/>
        <dsp:cNvSpPr/>
      </dsp:nvSpPr>
      <dsp:spPr>
        <a:xfrm>
          <a:off x="1398855" y="3747611"/>
          <a:ext cx="5107448" cy="87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VOCE</a:t>
          </a:r>
          <a:endParaRPr lang="en-US" sz="1900" kern="1200"/>
        </a:p>
      </dsp:txBody>
      <dsp:txXfrm>
        <a:off x="1398855" y="3747611"/>
        <a:ext cx="5107448" cy="871537"/>
      </dsp:txXfrm>
    </dsp:sp>
    <dsp:sp modelId="{A05DBE04-C6DE-4710-AE58-6DFB22442593}">
      <dsp:nvSpPr>
        <dsp:cNvPr id="0" name=""/>
        <dsp:cNvSpPr/>
      </dsp:nvSpPr>
      <dsp:spPr>
        <a:xfrm>
          <a:off x="1301260" y="4619148"/>
          <a:ext cx="520504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CA6CE9-4198-4237-8E42-AEA142B6A25D}">
      <dsp:nvSpPr>
        <dsp:cNvPr id="0" name=""/>
        <dsp:cNvSpPr/>
      </dsp:nvSpPr>
      <dsp:spPr>
        <a:xfrm>
          <a:off x="1398855" y="4662725"/>
          <a:ext cx="5107448" cy="87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SUPPORTO TECNOLOGICO</a:t>
          </a:r>
          <a:endParaRPr lang="en-US" sz="1900" kern="1200"/>
        </a:p>
      </dsp:txBody>
      <dsp:txXfrm>
        <a:off x="1398855" y="4662725"/>
        <a:ext cx="5107448" cy="871537"/>
      </dsp:txXfrm>
    </dsp:sp>
    <dsp:sp modelId="{6F9DB57B-8E94-4EA9-B2D6-E2467C7769FD}">
      <dsp:nvSpPr>
        <dsp:cNvPr id="0" name=""/>
        <dsp:cNvSpPr/>
      </dsp:nvSpPr>
      <dsp:spPr>
        <a:xfrm>
          <a:off x="1301260" y="5534263"/>
          <a:ext cx="5205043"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303ED-C367-4556-A186-A13C03F3BD19}">
      <dsp:nvSpPr>
        <dsp:cNvPr id="0" name=""/>
        <dsp:cNvSpPr/>
      </dsp:nvSpPr>
      <dsp:spPr>
        <a:xfrm>
          <a:off x="0"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E85D5-A332-44CF-9620-E21AD31BA550}">
      <dsp:nvSpPr>
        <dsp:cNvPr id="0" name=""/>
        <dsp:cNvSpPr/>
      </dsp:nvSpPr>
      <dsp:spPr>
        <a:xfrm>
          <a:off x="300037"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baseline="0"/>
            <a:t>PROSPETTIVISMO PERCETTIVO</a:t>
          </a:r>
          <a:endParaRPr lang="en-US" sz="2500" kern="1200"/>
        </a:p>
      </dsp:txBody>
      <dsp:txXfrm>
        <a:off x="350259" y="1126082"/>
        <a:ext cx="2599893" cy="1614270"/>
      </dsp:txXfrm>
    </dsp:sp>
    <dsp:sp modelId="{1FAD00E7-14B5-4780-932D-21978E7B9FB5}">
      <dsp:nvSpPr>
        <dsp:cNvPr id="0" name=""/>
        <dsp:cNvSpPr/>
      </dsp:nvSpPr>
      <dsp:spPr>
        <a:xfrm>
          <a:off x="3300412"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C29C1E-C3E4-4412-921C-E53EC15C3830}">
      <dsp:nvSpPr>
        <dsp:cNvPr id="0" name=""/>
        <dsp:cNvSpPr/>
      </dsp:nvSpPr>
      <dsp:spPr>
        <a:xfrm>
          <a:off x="3600450"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baseline="0"/>
            <a:t>PROSPETTIVISMO VALORIALE</a:t>
          </a:r>
          <a:endParaRPr lang="en-US" sz="2500" kern="1200"/>
        </a:p>
      </dsp:txBody>
      <dsp:txXfrm>
        <a:off x="3650672" y="1126082"/>
        <a:ext cx="2599893" cy="1614270"/>
      </dsp:txXfrm>
    </dsp:sp>
    <dsp:sp modelId="{069F9536-B09B-4DEE-B776-B46AEF81021C}">
      <dsp:nvSpPr>
        <dsp:cNvPr id="0" name=""/>
        <dsp:cNvSpPr/>
      </dsp:nvSpPr>
      <dsp:spPr>
        <a:xfrm>
          <a:off x="6600824"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46EE9-48B7-4A34-B72C-924EB6CB9007}">
      <dsp:nvSpPr>
        <dsp:cNvPr id="0" name=""/>
        <dsp:cNvSpPr/>
      </dsp:nvSpPr>
      <dsp:spPr>
        <a:xfrm>
          <a:off x="6900862"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baseline="0"/>
            <a:t>PROSPETTIVISMO INTERPRETATIVO</a:t>
          </a:r>
          <a:endParaRPr lang="en-US" sz="2500" kern="1200"/>
        </a:p>
      </dsp:txBody>
      <dsp:txXfrm>
        <a:off x="6951084" y="1126082"/>
        <a:ext cx="2599893" cy="16142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3a1438c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3a1438c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 Il modo influenza sempre il contenuto, in molti casi mutando il suo significato. </a:t>
            </a:r>
            <a:endParaRPr dirty="0"/>
          </a:p>
        </p:txBody>
      </p:sp>
    </p:spTree>
    <p:extLst>
      <p:ext uri="{BB962C8B-B14F-4D97-AF65-F5344CB8AC3E}">
        <p14:creationId xmlns:p14="http://schemas.microsoft.com/office/powerpoint/2010/main" val="226695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3a1438c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3a1438c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La comunicazione si appoggia su una rappresentazione ma non può essere confusa con essa. </a:t>
            </a:r>
            <a:endParaRPr dirty="0"/>
          </a:p>
        </p:txBody>
      </p:sp>
    </p:spTree>
    <p:extLst>
      <p:ext uri="{BB962C8B-B14F-4D97-AF65-F5344CB8AC3E}">
        <p14:creationId xmlns:p14="http://schemas.microsoft.com/office/powerpoint/2010/main" val="105328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4/22/2020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193254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258722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253553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177179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4/22/2020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229242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306167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111980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161199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extLst>
      <p:ext uri="{BB962C8B-B14F-4D97-AF65-F5344CB8AC3E}">
        <p14:creationId xmlns:p14="http://schemas.microsoft.com/office/powerpoint/2010/main" val="382029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573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772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4/22/2020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8416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Western_philosophy"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5" name="Google Shape;95;p13"/>
          <p:cNvPicPr preferRelativeResize="0"/>
          <p:nvPr/>
        </p:nvPicPr>
        <p:blipFill>
          <a:blip r:embed="rId3">
            <a:alphaModFix/>
          </a:blip>
          <a:stretch>
            <a:fillRect/>
          </a:stretch>
        </p:blipFill>
        <p:spPr>
          <a:xfrm>
            <a:off x="-134104" y="5510345"/>
            <a:ext cx="3511900" cy="1414700"/>
          </a:xfrm>
          <a:prstGeom prst="rect">
            <a:avLst/>
          </a:prstGeom>
          <a:noFill/>
          <a:ln>
            <a:noFill/>
          </a:ln>
        </p:spPr>
      </p:pic>
      <p:sp>
        <p:nvSpPr>
          <p:cNvPr id="93" name="Google Shape;93;p13"/>
          <p:cNvSpPr txBox="1">
            <a:spLocks noGrp="1"/>
          </p:cNvSpPr>
          <p:nvPr>
            <p:ph type="ctrTitle"/>
          </p:nvPr>
        </p:nvSpPr>
        <p:spPr>
          <a:xfrm>
            <a:off x="6994675" y="573950"/>
            <a:ext cx="3978000" cy="1105200"/>
          </a:xfrm>
          <a:prstGeom prst="rect">
            <a:avLst/>
          </a:prstGeom>
          <a:noFill/>
          <a:ln>
            <a:noFill/>
          </a:ln>
        </p:spPr>
        <p:txBody>
          <a:bodyPr spcFirstLastPara="1" wrap="square" lIns="91425" tIns="45700" rIns="91425" bIns="45700" anchor="b" anchorCtr="0">
            <a:noAutofit/>
          </a:bodyPr>
          <a:lstStyle/>
          <a:p>
            <a:pPr marL="0" lvl="0" indent="0" algn="r" rtl="0">
              <a:lnSpc>
                <a:spcPct val="89000"/>
              </a:lnSpc>
              <a:spcBef>
                <a:spcPts val="0"/>
              </a:spcBef>
              <a:spcAft>
                <a:spcPts val="0"/>
              </a:spcAft>
              <a:buClr>
                <a:schemeClr val="dk2"/>
              </a:buClr>
              <a:buSzPts val="7200"/>
              <a:buFont typeface="Libre Franklin"/>
              <a:buNone/>
            </a:pPr>
            <a:r>
              <a:rPr lang="en-US" sz="1800" dirty="0"/>
              <a:t> </a:t>
            </a:r>
            <a:endParaRPr sz="1800" dirty="0"/>
          </a:p>
        </p:txBody>
      </p:sp>
      <p:sp>
        <p:nvSpPr>
          <p:cNvPr id="94" name="Google Shape;94;p13"/>
          <p:cNvSpPr txBox="1">
            <a:spLocks noGrp="1"/>
          </p:cNvSpPr>
          <p:nvPr>
            <p:ph type="subTitle" idx="1"/>
          </p:nvPr>
        </p:nvSpPr>
        <p:spPr>
          <a:xfrm>
            <a:off x="1192350" y="2171700"/>
            <a:ext cx="9807300" cy="3456300"/>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Clr>
                <a:schemeClr val="dk2"/>
              </a:buClr>
              <a:buSzPts val="2300"/>
              <a:buNone/>
            </a:pPr>
            <a:r>
              <a:rPr lang="it-IT" sz="5600" dirty="0"/>
              <a:t>FILOSOFIA DELLA DIDATTICA</a:t>
            </a:r>
          </a:p>
          <a:p>
            <a:pPr marL="0" lvl="0" indent="0" algn="ctr" rtl="0">
              <a:lnSpc>
                <a:spcPct val="112000"/>
              </a:lnSpc>
              <a:spcBef>
                <a:spcPts val="0"/>
              </a:spcBef>
              <a:spcAft>
                <a:spcPts val="0"/>
              </a:spcAft>
              <a:buClr>
                <a:schemeClr val="dk2"/>
              </a:buClr>
              <a:buSzPts val="2300"/>
              <a:buNone/>
            </a:pPr>
            <a:r>
              <a:rPr lang="it-IT" sz="5600" dirty="0" err="1"/>
              <a:t>a.a</a:t>
            </a:r>
            <a:r>
              <a:rPr lang="it-IT" sz="5600" dirty="0"/>
              <a:t>. 2019-20</a:t>
            </a:r>
            <a:endParaRPr sz="5600" dirty="0"/>
          </a:p>
          <a:p>
            <a:pPr marL="0" lvl="0" indent="0" algn="r" rtl="0">
              <a:lnSpc>
                <a:spcPct val="112000"/>
              </a:lnSpc>
              <a:spcBef>
                <a:spcPts val="0"/>
              </a:spcBef>
              <a:spcAft>
                <a:spcPts val="0"/>
              </a:spcAft>
              <a:buClr>
                <a:schemeClr val="dk2"/>
              </a:buClr>
              <a:buSzPts val="2300"/>
              <a:buNone/>
            </a:pPr>
            <a:endParaRPr sz="1800" dirty="0"/>
          </a:p>
          <a:p>
            <a:pPr marL="0" lvl="0" indent="0" algn="r" rtl="0">
              <a:lnSpc>
                <a:spcPct val="112000"/>
              </a:lnSpc>
              <a:spcBef>
                <a:spcPts val="0"/>
              </a:spcBef>
              <a:spcAft>
                <a:spcPts val="0"/>
              </a:spcAft>
              <a:buClr>
                <a:schemeClr val="dk2"/>
              </a:buClr>
              <a:buSzPts val="2300"/>
              <a:buNone/>
            </a:pPr>
            <a:endParaRPr sz="1800" dirty="0"/>
          </a:p>
          <a:p>
            <a:pPr marL="0" lvl="0" indent="0" algn="r" rtl="0">
              <a:lnSpc>
                <a:spcPct val="112000"/>
              </a:lnSpc>
              <a:spcBef>
                <a:spcPts val="0"/>
              </a:spcBef>
              <a:spcAft>
                <a:spcPts val="0"/>
              </a:spcAft>
              <a:buClr>
                <a:schemeClr val="dk2"/>
              </a:buClr>
              <a:buSzPts val="2300"/>
              <a:buNone/>
            </a:pPr>
            <a:r>
              <a:rPr lang="it-IT" sz="1800" dirty="0"/>
              <a:t> </a:t>
            </a:r>
            <a:endParaRPr sz="1800" dirty="0"/>
          </a:p>
          <a:p>
            <a:pPr marL="0" lvl="0" indent="0" algn="ctr" rtl="0">
              <a:lnSpc>
                <a:spcPct val="112000"/>
              </a:lnSpc>
              <a:spcBef>
                <a:spcPts val="0"/>
              </a:spcBef>
              <a:spcAft>
                <a:spcPts val="0"/>
              </a:spcAft>
              <a:buClr>
                <a:schemeClr val="dk2"/>
              </a:buClr>
              <a:buSzPts val="2300"/>
              <a:buNone/>
            </a:pPr>
            <a:endParaRPr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B587927-B680-42F3-9F32-E8B50F94E930}"/>
              </a:ext>
            </a:extLst>
          </p:cNvPr>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sz="4500" cap="all"/>
              <a:t>    PROSPETTIVISMO  PERCETTIVO</a:t>
            </a:r>
          </a:p>
        </p:txBody>
      </p:sp>
      <p:sp>
        <p:nvSpPr>
          <p:cNvPr id="3" name="Segnaposto contenuto 2">
            <a:extLst>
              <a:ext uri="{FF2B5EF4-FFF2-40B4-BE49-F238E27FC236}">
                <a16:creationId xmlns:a16="http://schemas.microsoft.com/office/drawing/2014/main" id="{28353D13-90AD-4F87-BE01-FB250E3D46D2}"/>
              </a:ext>
            </a:extLst>
          </p:cNvPr>
          <p:cNvSpPr>
            <a:spLocks noGrp="1"/>
          </p:cNvSpPr>
          <p:nvPr>
            <p:ph idx="1"/>
          </p:nvPr>
        </p:nvSpPr>
        <p:spPr>
          <a:xfrm>
            <a:off x="6711885" y="4436462"/>
            <a:ext cx="4798243" cy="1794656"/>
          </a:xfrm>
        </p:spPr>
        <p:txBody>
          <a:bodyPr vert="horz" lIns="91440" tIns="45720" rIns="91440" bIns="45720" rtlCol="0">
            <a:normAutofit/>
          </a:bodyPr>
          <a:lstStyle/>
          <a:p>
            <a:pPr marL="0" indent="0" algn="ctr">
              <a:lnSpc>
                <a:spcPct val="112000"/>
              </a:lnSpc>
              <a:spcBef>
                <a:spcPts val="0"/>
              </a:spcBef>
              <a:spcAft>
                <a:spcPts val="600"/>
              </a:spcAft>
              <a:buNone/>
            </a:pPr>
            <a:r>
              <a:rPr lang="en-US" sz="2300"/>
              <a:t>  </a:t>
            </a:r>
          </a:p>
        </p:txBody>
      </p:sp>
      <p:sp>
        <p:nvSpPr>
          <p:cNvPr id="15"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Immagine 3">
            <a:extLst>
              <a:ext uri="{FF2B5EF4-FFF2-40B4-BE49-F238E27FC236}">
                <a16:creationId xmlns:a16="http://schemas.microsoft.com/office/drawing/2014/main" id="{31BD62C4-B9BB-4875-9587-6178CAEB9BCC}"/>
              </a:ext>
            </a:extLst>
          </p:cNvPr>
          <p:cNvPicPr>
            <a:picLocks noChangeAspect="1"/>
          </p:cNvPicPr>
          <p:nvPr/>
        </p:nvPicPr>
        <p:blipFill>
          <a:blip r:embed="rId2"/>
          <a:stretch>
            <a:fillRect/>
          </a:stretch>
        </p:blipFill>
        <p:spPr>
          <a:xfrm>
            <a:off x="1371403" y="2492870"/>
            <a:ext cx="4207669" cy="2072276"/>
          </a:xfrm>
          <a:prstGeom prst="rect">
            <a:avLst/>
          </a:prstGeom>
        </p:spPr>
      </p:pic>
    </p:spTree>
    <p:extLst>
      <p:ext uri="{BB962C8B-B14F-4D97-AF65-F5344CB8AC3E}">
        <p14:creationId xmlns:p14="http://schemas.microsoft.com/office/powerpoint/2010/main" val="284898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5" name="Rectangle 14">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1FCC3AC-53BB-47E9-B48B-7D2A45473E4B}"/>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3300" cap="all" dirty="0"/>
              <a:t>PROSPETTIVISMO PERCETTIVO</a:t>
            </a:r>
          </a:p>
        </p:txBody>
      </p:sp>
      <p:sp>
        <p:nvSpPr>
          <p:cNvPr id="17"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6" name="Segnaposto contenuto 5">
            <a:extLst>
              <a:ext uri="{FF2B5EF4-FFF2-40B4-BE49-F238E27FC236}">
                <a16:creationId xmlns:a16="http://schemas.microsoft.com/office/drawing/2014/main" id="{C4194C37-175D-43BB-8703-16E2CFB50146}"/>
              </a:ext>
            </a:extLst>
          </p:cNvPr>
          <p:cNvPicPr>
            <a:picLocks noGrp="1" noChangeAspect="1"/>
          </p:cNvPicPr>
          <p:nvPr>
            <p:ph idx="1"/>
          </p:nvPr>
        </p:nvPicPr>
        <p:blipFill>
          <a:blip r:embed="rId2"/>
          <a:stretch>
            <a:fillRect/>
          </a:stretch>
        </p:blipFill>
        <p:spPr>
          <a:xfrm>
            <a:off x="1379023" y="2284903"/>
            <a:ext cx="5659222" cy="2487386"/>
          </a:xfrm>
          <a:prstGeom prst="rect">
            <a:avLst/>
          </a:prstGeom>
        </p:spPr>
      </p:pic>
    </p:spTree>
    <p:extLst>
      <p:ext uri="{BB962C8B-B14F-4D97-AF65-F5344CB8AC3E}">
        <p14:creationId xmlns:p14="http://schemas.microsoft.com/office/powerpoint/2010/main" val="285471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7D2877-5F9F-4721-9724-ECDEE9FCE48E}"/>
              </a:ext>
            </a:extLst>
          </p:cNvPr>
          <p:cNvSpPr>
            <a:spLocks noGrp="1"/>
          </p:cNvSpPr>
          <p:nvPr>
            <p:ph type="title"/>
          </p:nvPr>
        </p:nvSpPr>
        <p:spPr>
          <a:xfrm>
            <a:off x="8471424" y="1110882"/>
            <a:ext cx="3053039" cy="1060817"/>
          </a:xfrm>
        </p:spPr>
        <p:txBody>
          <a:bodyPr anchor="b">
            <a:normAutofit/>
          </a:bodyPr>
          <a:lstStyle/>
          <a:p>
            <a:r>
              <a:rPr lang="it-IT" sz="2800" dirty="0"/>
              <a:t> </a:t>
            </a:r>
          </a:p>
        </p:txBody>
      </p:sp>
      <p:sp>
        <p:nvSpPr>
          <p:cNvPr id="9" name="Content Placeholder 8">
            <a:extLst>
              <a:ext uri="{FF2B5EF4-FFF2-40B4-BE49-F238E27FC236}">
                <a16:creationId xmlns:a16="http://schemas.microsoft.com/office/drawing/2014/main" id="{20C6E162-4EDD-4C7D-9E8E-6ED08BEC32B2}"/>
              </a:ext>
            </a:extLst>
          </p:cNvPr>
          <p:cNvSpPr>
            <a:spLocks noGrp="1"/>
          </p:cNvSpPr>
          <p:nvPr>
            <p:ph idx="1"/>
          </p:nvPr>
        </p:nvSpPr>
        <p:spPr>
          <a:xfrm>
            <a:off x="8471423" y="2286000"/>
            <a:ext cx="3053039" cy="3931920"/>
          </a:xfrm>
        </p:spPr>
        <p:txBody>
          <a:bodyPr>
            <a:normAutofit/>
          </a:bodyPr>
          <a:lstStyle/>
          <a:p>
            <a:r>
              <a:rPr lang="it-IT" sz="2800" dirty="0"/>
              <a:t>EUTANASIA                   SI/NO</a:t>
            </a:r>
            <a:endParaRPr lang="en-US" sz="2800" dirty="0"/>
          </a:p>
        </p:txBody>
      </p:sp>
      <p:pic>
        <p:nvPicPr>
          <p:cNvPr id="7" name="Segnaposto contenuto 3">
            <a:extLst>
              <a:ext uri="{FF2B5EF4-FFF2-40B4-BE49-F238E27FC236}">
                <a16:creationId xmlns:a16="http://schemas.microsoft.com/office/drawing/2014/main" id="{DDE1D8FE-BF1E-4F29-8E1F-91F3503F7B1B}"/>
              </a:ext>
            </a:extLst>
          </p:cNvPr>
          <p:cNvPicPr>
            <a:picLocks noChangeAspect="1"/>
          </p:cNvPicPr>
          <p:nvPr/>
        </p:nvPicPr>
        <p:blipFill>
          <a:blip r:embed="rId2"/>
          <a:stretch>
            <a:fillRect/>
          </a:stretch>
        </p:blipFill>
        <p:spPr>
          <a:xfrm>
            <a:off x="634275" y="987991"/>
            <a:ext cx="6900380" cy="4882018"/>
          </a:xfrm>
          <a:prstGeom prst="rect">
            <a:avLst/>
          </a:prstGeom>
        </p:spPr>
      </p:pic>
    </p:spTree>
    <p:extLst>
      <p:ext uri="{BB962C8B-B14F-4D97-AF65-F5344CB8AC3E}">
        <p14:creationId xmlns:p14="http://schemas.microsoft.com/office/powerpoint/2010/main" val="371345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CE7D50-CCE6-4072-99E1-21981F5FB3B4}"/>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2900" cap="all" dirty="0"/>
              <a:t>VEGETARIANESIMO SI/NO</a:t>
            </a:r>
          </a:p>
        </p:txBody>
      </p:sp>
      <p:pic>
        <p:nvPicPr>
          <p:cNvPr id="4" name="Segnaposto contenuto 3">
            <a:extLst>
              <a:ext uri="{FF2B5EF4-FFF2-40B4-BE49-F238E27FC236}">
                <a16:creationId xmlns:a16="http://schemas.microsoft.com/office/drawing/2014/main" id="{E9D48E85-349B-4968-9678-35952041D0BE}"/>
              </a:ext>
            </a:extLst>
          </p:cNvPr>
          <p:cNvPicPr>
            <a:picLocks noGrp="1" noChangeAspect="1"/>
          </p:cNvPicPr>
          <p:nvPr>
            <p:ph idx="1"/>
          </p:nvPr>
        </p:nvPicPr>
        <p:blipFill>
          <a:blip r:embed="rId2"/>
          <a:stretch>
            <a:fillRect/>
          </a:stretch>
        </p:blipFill>
        <p:spPr>
          <a:xfrm>
            <a:off x="1619575" y="1340841"/>
            <a:ext cx="5178118" cy="4375510"/>
          </a:xfrm>
          <a:prstGeom prst="rect">
            <a:avLst/>
          </a:prstGeom>
        </p:spPr>
      </p:pic>
    </p:spTree>
    <p:extLst>
      <p:ext uri="{BB962C8B-B14F-4D97-AF65-F5344CB8AC3E}">
        <p14:creationId xmlns:p14="http://schemas.microsoft.com/office/powerpoint/2010/main" val="46889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150D685-647B-4E27-948C-A20CFFEF1DF0}"/>
              </a:ext>
            </a:extLst>
          </p:cNvPr>
          <p:cNvSpPr>
            <a:spLocks noGrp="1"/>
          </p:cNvSpPr>
          <p:nvPr>
            <p:ph type="title"/>
          </p:nvPr>
        </p:nvSpPr>
        <p:spPr>
          <a:xfrm>
            <a:off x="5100824" y="685800"/>
            <a:ext cx="6176776" cy="1485900"/>
          </a:xfrm>
        </p:spPr>
        <p:txBody>
          <a:bodyPr>
            <a:normAutofit/>
          </a:bodyPr>
          <a:lstStyle/>
          <a:p>
            <a:r>
              <a:rPr lang="it-IT"/>
              <a:t>INTERPRETAZIONE  </a:t>
            </a:r>
          </a:p>
        </p:txBody>
      </p:sp>
      <p:pic>
        <p:nvPicPr>
          <p:cNvPr id="5" name="Immagine 4" descr="Immagine che contiene uomo, persona, indossando, fotografia&#10;&#10;Descrizione generata automaticamente">
            <a:extLst>
              <a:ext uri="{FF2B5EF4-FFF2-40B4-BE49-F238E27FC236}">
                <a16:creationId xmlns:a16="http://schemas.microsoft.com/office/drawing/2014/main" id="{23C84E7D-BC84-44EB-AA7D-F733B00B5A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4276" y="1201385"/>
            <a:ext cx="3093388" cy="4454478"/>
          </a:xfrm>
          <a:prstGeom prst="rect">
            <a:avLst/>
          </a:prstGeom>
        </p:spPr>
      </p:pic>
      <p:sp>
        <p:nvSpPr>
          <p:cNvPr id="13" name="Rectangle 12">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id="{B679467C-C932-4BE3-9CEE-0C043BA3FB13}"/>
              </a:ext>
            </a:extLst>
          </p:cNvPr>
          <p:cNvSpPr>
            <a:spLocks noGrp="1"/>
          </p:cNvSpPr>
          <p:nvPr>
            <p:ph idx="1"/>
          </p:nvPr>
        </p:nvSpPr>
        <p:spPr>
          <a:xfrm>
            <a:off x="5100824" y="2286000"/>
            <a:ext cx="6176776" cy="3581400"/>
          </a:xfrm>
        </p:spPr>
        <p:txBody>
          <a:bodyPr>
            <a:normAutofit/>
          </a:bodyPr>
          <a:lstStyle/>
          <a:p>
            <a:pPr>
              <a:spcAft>
                <a:spcPts val="800"/>
              </a:spcAft>
            </a:pPr>
            <a:r>
              <a:rPr lang="it-IT" i="1" dirty="0">
                <a:latin typeface="Calibri" panose="020F0502020204030204" pitchFamily="34" charset="0"/>
                <a:ea typeface="Calibri" panose="020F0502020204030204" pitchFamily="34" charset="0"/>
                <a:cs typeface="Times New Roman" panose="02020603050405020304" pitchFamily="18" charset="0"/>
              </a:rPr>
              <a:t>Come può essere a noi utile, a noi pensatori autonomi, la storia della filosofia? Che cosa è in grado  di fare e che cosa deve essere la storia della filosofia per colui che pensa?</a:t>
            </a:r>
          </a:p>
          <a:p>
            <a:pPr>
              <a:spcAft>
                <a:spcPts val="8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200" i="1" dirty="0"/>
          </a:p>
          <a:p>
            <a:pPr marL="0" indent="0">
              <a:buNone/>
            </a:pPr>
            <a:endParaRPr lang="it-IT" sz="1200" i="1" dirty="0"/>
          </a:p>
          <a:p>
            <a:pPr marL="0" indent="0">
              <a:buNone/>
            </a:pPr>
            <a:r>
              <a:rPr lang="it-IT" sz="1200" i="1" dirty="0"/>
              <a:t>La storia della filosofia nella connessione di scienza storica e cultura, Husserliana XXIX, 1934 </a:t>
            </a:r>
            <a:r>
              <a:rPr lang="it-IT" sz="1200" dirty="0"/>
              <a:t>(§1 </a:t>
            </a:r>
            <a:r>
              <a:rPr lang="it-IT" sz="1200" i="1" dirty="0"/>
              <a:t>Il significato della storia della filosofia per colui che pensa in maniera autonoma da filosofo)</a:t>
            </a:r>
            <a:endParaRPr lang="it-IT" sz="1200" dirty="0"/>
          </a:p>
          <a:p>
            <a:endParaRPr lang="it-IT" dirty="0"/>
          </a:p>
        </p:txBody>
      </p:sp>
    </p:spTree>
    <p:extLst>
      <p:ext uri="{BB962C8B-B14F-4D97-AF65-F5344CB8AC3E}">
        <p14:creationId xmlns:p14="http://schemas.microsoft.com/office/powerpoint/2010/main" val="49775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4F756-D366-40B2-9682-F342AF95E3A0}"/>
              </a:ext>
            </a:extLst>
          </p:cNvPr>
          <p:cNvSpPr>
            <a:spLocks noGrp="1"/>
          </p:cNvSpPr>
          <p:nvPr>
            <p:ph type="title"/>
          </p:nvPr>
        </p:nvSpPr>
        <p:spPr/>
        <p:txBody>
          <a:bodyPr/>
          <a:lstStyle/>
          <a:p>
            <a:r>
              <a:rPr lang="it-IT" dirty="0"/>
              <a:t>COESISTENZA </a:t>
            </a:r>
          </a:p>
        </p:txBody>
      </p:sp>
      <p:sp>
        <p:nvSpPr>
          <p:cNvPr id="3" name="Segnaposto contenuto 2">
            <a:extLst>
              <a:ext uri="{FF2B5EF4-FFF2-40B4-BE49-F238E27FC236}">
                <a16:creationId xmlns:a16="http://schemas.microsoft.com/office/drawing/2014/main" id="{0A6281BD-4FC2-41B2-92ED-CA5C940C2C45}"/>
              </a:ext>
            </a:extLst>
          </p:cNvPr>
          <p:cNvSpPr>
            <a:spLocks noGrp="1"/>
          </p:cNvSpPr>
          <p:nvPr>
            <p:ph idx="1"/>
          </p:nvPr>
        </p:nvSpPr>
        <p:spPr/>
        <p:txBody>
          <a:bodyPr>
            <a:normAutofit fontScale="92500" lnSpcReduction="10000"/>
          </a:bodyPr>
          <a:lstStyle/>
          <a:p>
            <a:r>
              <a:rPr lang="it-IT" dirty="0"/>
              <a:t>«</a:t>
            </a:r>
            <a:r>
              <a:rPr lang="it-IT" i="1" dirty="0"/>
              <a:t>Io leggo il mio Platone, mi costruisco una filosofia sensata, coerente del «mio» Platone, e questa costruzione diviene imperante nella mia vita filosofica. Non mi preoccupo per nulla di una distinzione filologica tra scritti autentici e non autentici, e tanto meno, poi, dei testi corretti dal punto di vista filologico; in una parola, dunque, non mi preoccupo seriamente di una costruzione del Platone reale, dal punto di vista storico. Alla fine il «mio» Platone resterebbe per me quello definitivo, anche se tutti gli scritti fossero stati scambiati. In questa maniera, ogni filosofo del passato, ma anche del presente, agisce su di me come una forza che determina la mia vita filosofica, come quel filosofo della mia «composizione» e, dunque, indipendentemente dalla questione di quanto la verità storico-fattuale corrisponda o meno alla mia interpretazione. E questo vale tanto per i filosofi e le filosofie ideati, quanto per i singoli esseri umani e per la loro esistenza culturale, politica, ecc., che, a me dati come ideazioni (preliminarmente dati da una composizione o ideati da me stesso) esercitano potere su di me</a:t>
            </a:r>
            <a:r>
              <a:rPr lang="it-IT" dirty="0"/>
              <a:t>»   </a:t>
            </a:r>
          </a:p>
        </p:txBody>
      </p:sp>
    </p:spTree>
    <p:extLst>
      <p:ext uri="{BB962C8B-B14F-4D97-AF65-F5344CB8AC3E}">
        <p14:creationId xmlns:p14="http://schemas.microsoft.com/office/powerpoint/2010/main" val="352834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24903F-2232-4298-9C3A-3D58C41DFCB1}"/>
              </a:ext>
            </a:extLst>
          </p:cNvPr>
          <p:cNvSpPr>
            <a:spLocks noGrp="1"/>
          </p:cNvSpPr>
          <p:nvPr>
            <p:ph type="title"/>
          </p:nvPr>
        </p:nvSpPr>
        <p:spPr/>
        <p:txBody>
          <a:bodyPr/>
          <a:lstStyle/>
          <a:p>
            <a:r>
              <a:rPr lang="it-IT" dirty="0"/>
              <a:t>FORZA VITALE</a:t>
            </a:r>
          </a:p>
        </p:txBody>
      </p:sp>
      <p:sp>
        <p:nvSpPr>
          <p:cNvPr id="3" name="Segnaposto contenuto 2">
            <a:extLst>
              <a:ext uri="{FF2B5EF4-FFF2-40B4-BE49-F238E27FC236}">
                <a16:creationId xmlns:a16="http://schemas.microsoft.com/office/drawing/2014/main" id="{E59487D6-2094-424A-A988-DDAD6650F54C}"/>
              </a:ext>
            </a:extLst>
          </p:cNvPr>
          <p:cNvSpPr>
            <a:spLocks noGrp="1"/>
          </p:cNvSpPr>
          <p:nvPr>
            <p:ph idx="1"/>
          </p:nvPr>
        </p:nvSpPr>
        <p:spPr/>
        <p:txBody>
          <a:bodyPr/>
          <a:lstStyle/>
          <a:p>
            <a:r>
              <a:rPr lang="it-IT" dirty="0"/>
              <a:t>«</a:t>
            </a:r>
            <a:r>
              <a:rPr lang="it-IT" i="1" dirty="0"/>
              <a:t>Per me può essere indifferente se i Vangeli e la figura di Cristo che vi emerge, siano composizioni, se essi, e ciò che deriva da essi, siano pie falsificazioni, o quanto ci sia in essi di testo autentico o corrotto. Io li leggo secondo una unità di senso che io vi ho colto, e immagino una figura di redentore che mi afferra nell’intimo. – Sulla base delle parole che mi hanno affascinato e, eventualmente, prescindendo da altre che mi suonano estranee e che ho messo da parte, si è formata in me un’immagine in quanto forza vitale che agisce da ora in avanti, mentre in tutto ciò la verità storico-scientifica resta fuori questione»</a:t>
            </a:r>
          </a:p>
        </p:txBody>
      </p:sp>
    </p:spTree>
    <p:extLst>
      <p:ext uri="{BB962C8B-B14F-4D97-AF65-F5344CB8AC3E}">
        <p14:creationId xmlns:p14="http://schemas.microsoft.com/office/powerpoint/2010/main" val="271320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0FCBC3-9F71-483D-9BA5-B0D8567C4FC5}"/>
              </a:ext>
            </a:extLst>
          </p:cNvPr>
          <p:cNvSpPr>
            <a:spLocks noGrp="1"/>
          </p:cNvSpPr>
          <p:nvPr>
            <p:ph type="title"/>
          </p:nvPr>
        </p:nvSpPr>
        <p:spPr/>
        <p:txBody>
          <a:bodyPr/>
          <a:lstStyle/>
          <a:p>
            <a:r>
              <a:rPr lang="it-IT" dirty="0"/>
              <a:t>INTERPRETAZIONE  </a:t>
            </a:r>
          </a:p>
        </p:txBody>
      </p:sp>
      <p:sp>
        <p:nvSpPr>
          <p:cNvPr id="3" name="Segnaposto contenuto 2">
            <a:extLst>
              <a:ext uri="{FF2B5EF4-FFF2-40B4-BE49-F238E27FC236}">
                <a16:creationId xmlns:a16="http://schemas.microsoft.com/office/drawing/2014/main" id="{57076C3E-B02F-4BC0-8F10-A17C572DFED7}"/>
              </a:ext>
            </a:extLst>
          </p:cNvPr>
          <p:cNvSpPr>
            <a:spLocks noGrp="1"/>
          </p:cNvSpPr>
          <p:nvPr>
            <p:ph idx="1"/>
          </p:nvPr>
        </p:nvSpPr>
        <p:spPr/>
        <p:txBody>
          <a:bodyPr>
            <a:normAutofit fontScale="85000" lnSpcReduction="10000"/>
          </a:bodyPr>
          <a:lstStyle/>
          <a:p>
            <a:r>
              <a:rPr lang="it-IT" dirty="0"/>
              <a:t>«</a:t>
            </a:r>
            <a:r>
              <a:rPr lang="it-IT" i="1" dirty="0"/>
              <a:t>Non è diverso per i grandi poeti e per le loro creazioni. Non le leggo da storico ed esse non agiscono su di me come su uno storico.  Non mi interrogo sui risultati filologici e storico-letterari. Posso deliberatamente mettere fuori gioco la questione storica e non lamentarne la minima perdita. Già una traduzione significa sicuramente una trasformazione spirituale dell’opera originaria, può produrre un potente effetto. Di fatto, l’opera originaria muta il suo senso con ogni lettore che, dalle fonti della spiritualità, comprende il senso dei documenti letterari, vale a dire interpreta a suo modo. Se è vero che gli uomini sono esseri umani dei loro tempi, allora il grande compositore resta con la sua opera un mito nel mutare dei tempi e, nella misura in cui così è stato, egli resta pur sempre quell’unico e medesimo che si esprime in tutte queste immagini mitiche. E tuttavia, la forza agente, di volta in volta, è proprio questa immagine: l’Eschilo per me, il mio Omero, il mio Dante, e così via. In questo modo, e non come dato di fatto storico, agiscono in maniera del tutto speciale, sui compositori del presente, quelli del passato e cioè, come modelli, poeti e poesie, per i poeti, mentre, per tutti gli altri, ad agire è l’immagine di un’esistenza umana, che si presenta nelle composizioni. Ed è propri questo a esercitare un’efficacia: nel rapporto con gli esseri umani della fantasia facciamo esperienza di effetti che sono più profondamente incisivi, rispetto a quelli degli esseri umani per noi reali</a:t>
            </a:r>
            <a:r>
              <a:rPr lang="it-IT" dirty="0"/>
              <a:t>»</a:t>
            </a:r>
          </a:p>
        </p:txBody>
      </p:sp>
    </p:spTree>
    <p:extLst>
      <p:ext uri="{BB962C8B-B14F-4D97-AF65-F5344CB8AC3E}">
        <p14:creationId xmlns:p14="http://schemas.microsoft.com/office/powerpoint/2010/main" val="145534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0CC20-8189-4A65-A8B0-526D4F67360A}"/>
              </a:ext>
            </a:extLst>
          </p:cNvPr>
          <p:cNvSpPr>
            <a:spLocks noGrp="1"/>
          </p:cNvSpPr>
          <p:nvPr>
            <p:ph type="title"/>
          </p:nvPr>
        </p:nvSpPr>
        <p:spPr/>
        <p:txBody>
          <a:bodyPr/>
          <a:lstStyle/>
          <a:p>
            <a:r>
              <a:rPr lang="it-IT" dirty="0"/>
              <a:t> </a:t>
            </a:r>
            <a:r>
              <a:rPr lang="it-IT" sz="3600" dirty="0"/>
              <a:t>COMPOSIZIONE INTERPRETATIVA (</a:t>
            </a:r>
            <a:r>
              <a:rPr lang="it-IT" sz="3600" dirty="0" err="1"/>
              <a:t>Dichtung</a:t>
            </a:r>
            <a:r>
              <a:rPr lang="it-IT" sz="3600" dirty="0"/>
              <a:t>)</a:t>
            </a:r>
          </a:p>
        </p:txBody>
      </p:sp>
      <p:sp>
        <p:nvSpPr>
          <p:cNvPr id="3" name="Segnaposto contenuto 2">
            <a:extLst>
              <a:ext uri="{FF2B5EF4-FFF2-40B4-BE49-F238E27FC236}">
                <a16:creationId xmlns:a16="http://schemas.microsoft.com/office/drawing/2014/main" id="{2451AB5B-CF68-4396-907F-D0A0D6B078D6}"/>
              </a:ext>
            </a:extLst>
          </p:cNvPr>
          <p:cNvSpPr>
            <a:spLocks noGrp="1"/>
          </p:cNvSpPr>
          <p:nvPr>
            <p:ph idx="1"/>
          </p:nvPr>
        </p:nvSpPr>
        <p:spPr/>
        <p:txBody>
          <a:bodyPr/>
          <a:lstStyle/>
          <a:p>
            <a:pPr marL="0" indent="0">
              <a:buNone/>
            </a:pPr>
            <a:endParaRPr lang="it-IT" dirty="0"/>
          </a:p>
          <a:p>
            <a:r>
              <a:rPr lang="it-IT" b="1" dirty="0"/>
              <a:t>Primo movimento (intenzionalità diretta)</a:t>
            </a:r>
            <a:endParaRPr lang="it-IT" dirty="0"/>
          </a:p>
          <a:p>
            <a:r>
              <a:rPr lang="it-IT" dirty="0"/>
              <a:t>Platone</a:t>
            </a:r>
          </a:p>
          <a:p>
            <a:r>
              <a:rPr lang="it-IT" dirty="0"/>
              <a:t>Il mio Platone                               </a:t>
            </a:r>
          </a:p>
          <a:p>
            <a:r>
              <a:rPr lang="it-IT" dirty="0"/>
              <a:t> Il pensiero si forma con una motivazione personale e soggettiva del singolo pensatore che sceglie di rileggere un’idea e di dar luogo a un pensiero suo proprio producendo una </a:t>
            </a:r>
            <a:r>
              <a:rPr lang="it-IT" b="1" dirty="0"/>
              <a:t>immagine </a:t>
            </a:r>
            <a:r>
              <a:rPr lang="it-IT" dirty="0"/>
              <a:t>di un’idea del passato.</a:t>
            </a:r>
          </a:p>
          <a:p>
            <a:endParaRPr lang="it-IT" dirty="0"/>
          </a:p>
        </p:txBody>
      </p:sp>
    </p:spTree>
    <p:extLst>
      <p:ext uri="{BB962C8B-B14F-4D97-AF65-F5344CB8AC3E}">
        <p14:creationId xmlns:p14="http://schemas.microsoft.com/office/powerpoint/2010/main" val="124117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BBA020-6B62-4D54-999F-7894237FBF92}"/>
              </a:ext>
            </a:extLst>
          </p:cNvPr>
          <p:cNvSpPr>
            <a:spLocks noGrp="1"/>
          </p:cNvSpPr>
          <p:nvPr>
            <p:ph type="title"/>
          </p:nvPr>
        </p:nvSpPr>
        <p:spPr/>
        <p:txBody>
          <a:bodyPr>
            <a:normAutofit/>
          </a:bodyPr>
          <a:lstStyle/>
          <a:p>
            <a:r>
              <a:rPr lang="it-IT" sz="3600" dirty="0"/>
              <a:t>FORMAZIONE (</a:t>
            </a:r>
            <a:r>
              <a:rPr lang="it-IT" sz="3600" dirty="0" err="1"/>
              <a:t>Bildung</a:t>
            </a:r>
            <a:r>
              <a:rPr lang="it-IT" sz="3600" dirty="0"/>
              <a:t>)</a:t>
            </a:r>
          </a:p>
        </p:txBody>
      </p:sp>
      <p:sp>
        <p:nvSpPr>
          <p:cNvPr id="3" name="Segnaposto contenuto 2">
            <a:extLst>
              <a:ext uri="{FF2B5EF4-FFF2-40B4-BE49-F238E27FC236}">
                <a16:creationId xmlns:a16="http://schemas.microsoft.com/office/drawing/2014/main" id="{7E7261DB-00D0-4E3F-8279-7522BD97A75F}"/>
              </a:ext>
            </a:extLst>
          </p:cNvPr>
          <p:cNvSpPr>
            <a:spLocks noGrp="1"/>
          </p:cNvSpPr>
          <p:nvPr>
            <p:ph idx="1"/>
          </p:nvPr>
        </p:nvSpPr>
        <p:spPr/>
        <p:txBody>
          <a:bodyPr>
            <a:normAutofit lnSpcReduction="10000"/>
          </a:bodyPr>
          <a:lstStyle/>
          <a:p>
            <a:r>
              <a:rPr lang="it-IT" b="1" dirty="0"/>
              <a:t>Secondo movimento (intenzionalità retroattiva): </a:t>
            </a:r>
            <a:r>
              <a:rPr lang="it-IT" dirty="0"/>
              <a:t>Il mio Platone (Immagine) esercita una efficacia sul mio pensiero</a:t>
            </a:r>
          </a:p>
          <a:p>
            <a:r>
              <a:rPr lang="it-IT" sz="1700" dirty="0"/>
              <a:t>Intenzionalità retroagente di un’immagine o “forza agente” che nasce da un passato storico reale (ma non necessariamente) e da una </a:t>
            </a:r>
            <a:r>
              <a:rPr lang="it-IT" sz="1700" dirty="0" err="1"/>
              <a:t>presentificazione</a:t>
            </a:r>
            <a:r>
              <a:rPr lang="it-IT" sz="1700" dirty="0"/>
              <a:t> immaginativa di tale passato. Secondo Husserl nelle formazioni immaginative, ossia nelle immagini che noi ci formiamo dei singoli filosofi del passato è attiva una forza vitale (</a:t>
            </a:r>
            <a:r>
              <a:rPr lang="it-IT" sz="1700" i="1" dirty="0" err="1"/>
              <a:t>Lebensmacht</a:t>
            </a:r>
            <a:r>
              <a:rPr lang="it-IT" sz="1700" dirty="0"/>
              <a:t>) che agisce indipendentemente dalla nostra consapevolezza. Nel fatto interpretativo soggiace un proposito indipendente sia dall’autore che dall’interprete che vive autonomamente e che permane sullo sfondo nell’orizzonte temporale della comunità degli studiosi. </a:t>
            </a:r>
          </a:p>
          <a:p>
            <a:r>
              <a:rPr lang="it-IT" sz="1700" dirty="0"/>
              <a:t>Ed è questa </a:t>
            </a:r>
            <a:r>
              <a:rPr lang="it-IT" sz="1700" dirty="0" err="1"/>
              <a:t>presentificazione</a:t>
            </a:r>
            <a:r>
              <a:rPr lang="it-IT" sz="1700" dirty="0"/>
              <a:t> del contenuto di un’opera che nasce dalla immaginazione, cioè dall’immagine che io creo (cioè dalla composizione, o </a:t>
            </a:r>
            <a:r>
              <a:rPr lang="it-IT" sz="1700" i="1" dirty="0" err="1"/>
              <a:t>Dichtung</a:t>
            </a:r>
            <a:r>
              <a:rPr lang="it-IT" sz="1700" dirty="0"/>
              <a:t>) ad esercitare su di me una efficacia. Esattamente questo ci permette di parlare di formazione  (</a:t>
            </a:r>
            <a:r>
              <a:rPr lang="it-IT" sz="1700" i="1" dirty="0" err="1"/>
              <a:t>Bildung</a:t>
            </a:r>
            <a:r>
              <a:rPr lang="it-IT" sz="1700" dirty="0"/>
              <a:t>) intesa come  trasformazione (</a:t>
            </a:r>
            <a:r>
              <a:rPr lang="it-IT" sz="1700" i="1" dirty="0" err="1"/>
              <a:t>Umbildung</a:t>
            </a:r>
            <a:r>
              <a:rPr lang="it-IT" sz="1700" dirty="0"/>
              <a:t>) dell’umanità mediante la forza immaginativa.</a:t>
            </a:r>
          </a:p>
          <a:p>
            <a:endParaRPr lang="it-IT" dirty="0"/>
          </a:p>
        </p:txBody>
      </p:sp>
    </p:spTree>
    <p:extLst>
      <p:ext uri="{BB962C8B-B14F-4D97-AF65-F5344CB8AC3E}">
        <p14:creationId xmlns:p14="http://schemas.microsoft.com/office/powerpoint/2010/main" val="19419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96C809-4F5D-42C4-A246-D81CFED22F8A}"/>
              </a:ext>
            </a:extLst>
          </p:cNvPr>
          <p:cNvSpPr>
            <a:spLocks noGrp="1"/>
          </p:cNvSpPr>
          <p:nvPr>
            <p:ph type="title"/>
          </p:nvPr>
        </p:nvSpPr>
        <p:spPr>
          <a:xfrm>
            <a:off x="1371600" y="685800"/>
            <a:ext cx="9601200" cy="1485900"/>
          </a:xfrm>
        </p:spPr>
        <p:txBody>
          <a:bodyPr>
            <a:normAutofit/>
          </a:bodyPr>
          <a:lstStyle/>
          <a:p>
            <a:r>
              <a:rPr lang="it-IT" dirty="0"/>
              <a:t>ARGOMENTI DEL CORSO</a:t>
            </a:r>
          </a:p>
        </p:txBody>
      </p:sp>
      <p:graphicFrame>
        <p:nvGraphicFramePr>
          <p:cNvPr id="30" name="Segnaposto contenuto 2">
            <a:extLst>
              <a:ext uri="{FF2B5EF4-FFF2-40B4-BE49-F238E27FC236}">
                <a16:creationId xmlns:a16="http://schemas.microsoft.com/office/drawing/2014/main" id="{D41940DE-4563-4509-918F-CB242FACF505}"/>
              </a:ext>
            </a:extLst>
          </p:cNvPr>
          <p:cNvGraphicFramePr>
            <a:graphicFrameLocks noGrp="1"/>
          </p:cNvGraphicFramePr>
          <p:nvPr>
            <p:ph idx="1"/>
            <p:extLst>
              <p:ext uri="{D42A27DB-BD31-4B8C-83A1-F6EECF244321}">
                <p14:modId xmlns:p14="http://schemas.microsoft.com/office/powerpoint/2010/main" val="2212359941"/>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12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16BCF91-5D24-4DED-9D61-9104C019FAD7}"/>
              </a:ext>
            </a:extLst>
          </p:cNvPr>
          <p:cNvSpPr>
            <a:spLocks noGrp="1"/>
          </p:cNvSpPr>
          <p:nvPr>
            <p:ph type="title"/>
          </p:nvPr>
        </p:nvSpPr>
        <p:spPr>
          <a:xfrm>
            <a:off x="3363864" y="685800"/>
            <a:ext cx="7705164" cy="1485900"/>
          </a:xfrm>
        </p:spPr>
        <p:txBody>
          <a:bodyPr>
            <a:normAutofit/>
          </a:bodyPr>
          <a:lstStyle/>
          <a:p>
            <a:r>
              <a:rPr lang="it-IT"/>
              <a:t>META-DIDATTICA</a:t>
            </a:r>
            <a:br>
              <a:rPr lang="it-IT"/>
            </a:br>
            <a:r>
              <a:rPr lang="it-IT"/>
              <a:t>CHE COSA È DIDATTICA?</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id="{5B71F65F-6DD0-47E7-8048-26081AD8AA35}"/>
              </a:ext>
            </a:extLst>
          </p:cNvPr>
          <p:cNvSpPr>
            <a:spLocks noGrp="1"/>
          </p:cNvSpPr>
          <p:nvPr>
            <p:ph idx="1"/>
          </p:nvPr>
        </p:nvSpPr>
        <p:spPr>
          <a:xfrm>
            <a:off x="3363864" y="2286000"/>
            <a:ext cx="7705164" cy="3581400"/>
          </a:xfrm>
        </p:spPr>
        <p:txBody>
          <a:bodyPr>
            <a:normAutofit/>
          </a:bodyPr>
          <a:lstStyle/>
          <a:p>
            <a:r>
              <a:rPr lang="it-IT" dirty="0"/>
              <a:t> LA DIDATTICA HA MOLTO A CHE FARE CON LA COMUNICAZIONE, QUINDI CON LA RELAZIONE</a:t>
            </a:r>
          </a:p>
          <a:p>
            <a:endParaRPr lang="it-IT" dirty="0"/>
          </a:p>
          <a:p>
            <a:r>
              <a:rPr lang="it-IT" dirty="0"/>
              <a:t> NON CORRISPONDE (SOLO) A UN </a:t>
            </a:r>
            <a:r>
              <a:rPr lang="it-IT" i="1" dirty="0"/>
              <a:t>KNOW THAT</a:t>
            </a:r>
            <a:r>
              <a:rPr lang="it-IT" dirty="0"/>
              <a:t> MA A UN </a:t>
            </a:r>
            <a:r>
              <a:rPr lang="it-IT" i="1" dirty="0"/>
              <a:t>KNOW HOW</a:t>
            </a:r>
            <a:r>
              <a:rPr lang="it-IT" dirty="0"/>
              <a:t>, QUINDI A UNA ABILITÀ DA APPRENDERE E NON A UN INSIEME DI CREDENZE DA ACQUISIRE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279575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241EAB9-68D4-47B3-A8DD-83C6FB48CC76}"/>
              </a:ext>
            </a:extLst>
          </p:cNvPr>
          <p:cNvSpPr>
            <a:spLocks noGrp="1"/>
          </p:cNvSpPr>
          <p:nvPr>
            <p:ph type="title"/>
          </p:nvPr>
        </p:nvSpPr>
        <p:spPr>
          <a:xfrm>
            <a:off x="643467" y="685800"/>
            <a:ext cx="10905066" cy="1485900"/>
          </a:xfrm>
          <a:noFill/>
        </p:spPr>
        <p:txBody>
          <a:bodyPr>
            <a:normAutofit/>
          </a:bodyPr>
          <a:lstStyle/>
          <a:p>
            <a:pPr algn="ctr"/>
            <a:r>
              <a:rPr lang="it-IT" dirty="0"/>
              <a:t>COMUNICAZIONE</a:t>
            </a:r>
            <a:endParaRPr lang="it-IT"/>
          </a:p>
        </p:txBody>
      </p:sp>
      <p:graphicFrame>
        <p:nvGraphicFramePr>
          <p:cNvPr id="4" name="Segnaposto contenuto 3">
            <a:extLst>
              <a:ext uri="{FF2B5EF4-FFF2-40B4-BE49-F238E27FC236}">
                <a16:creationId xmlns:a16="http://schemas.microsoft.com/office/drawing/2014/main" id="{3EB6D15D-B61D-4B5C-A696-75334AC62776}"/>
              </a:ext>
            </a:extLst>
          </p:cNvPr>
          <p:cNvGraphicFramePr>
            <a:graphicFrameLocks noGrp="1"/>
          </p:cNvGraphicFramePr>
          <p:nvPr>
            <p:ph idx="1"/>
            <p:extLst>
              <p:ext uri="{D42A27DB-BD31-4B8C-83A1-F6EECF244321}">
                <p14:modId xmlns:p14="http://schemas.microsoft.com/office/powerpoint/2010/main" val="3203175050"/>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43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3B0D39-857B-4C1D-8FA6-D78D5592BC61}"/>
              </a:ext>
            </a:extLst>
          </p:cNvPr>
          <p:cNvSpPr>
            <a:spLocks noGrp="1"/>
          </p:cNvSpPr>
          <p:nvPr>
            <p:ph type="title"/>
          </p:nvPr>
        </p:nvSpPr>
        <p:spPr>
          <a:xfrm>
            <a:off x="1371600" y="685800"/>
            <a:ext cx="9601200" cy="1485900"/>
          </a:xfrm>
        </p:spPr>
        <p:txBody>
          <a:bodyPr>
            <a:normAutofit/>
          </a:bodyPr>
          <a:lstStyle/>
          <a:p>
            <a:r>
              <a:rPr lang="it-IT" dirty="0"/>
              <a:t>                      CONTENUTO</a:t>
            </a:r>
            <a:br>
              <a:rPr lang="it-IT" dirty="0"/>
            </a:br>
            <a:r>
              <a:rPr lang="it-IT" dirty="0"/>
              <a:t>(KNOW THAT) SISTEMA DI CREDENZE</a:t>
            </a:r>
          </a:p>
        </p:txBody>
      </p:sp>
      <p:graphicFrame>
        <p:nvGraphicFramePr>
          <p:cNvPr id="12" name="Segnaposto contenuto 2">
            <a:extLst>
              <a:ext uri="{FF2B5EF4-FFF2-40B4-BE49-F238E27FC236}">
                <a16:creationId xmlns:a16="http://schemas.microsoft.com/office/drawing/2014/main" id="{6EF9C920-ECB5-47B5-A547-EE2AD753EDA3}"/>
              </a:ext>
            </a:extLst>
          </p:cNvPr>
          <p:cNvGraphicFramePr>
            <a:graphicFrameLocks noGrp="1"/>
          </p:cNvGraphicFramePr>
          <p:nvPr>
            <p:ph idx="1"/>
            <p:extLst>
              <p:ext uri="{D42A27DB-BD31-4B8C-83A1-F6EECF244321}">
                <p14:modId xmlns:p14="http://schemas.microsoft.com/office/powerpoint/2010/main" val="136324714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08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08"/>
        <p:cNvGrpSpPr/>
        <p:nvPr/>
      </p:nvGrpSpPr>
      <p:grpSpPr>
        <a:xfrm>
          <a:off x="0" y="0"/>
          <a:ext cx="0" cy="0"/>
          <a:chOff x="0" y="0"/>
          <a:chExt cx="0" cy="0"/>
        </a:xfrm>
      </p:grpSpPr>
      <p:grpSp>
        <p:nvGrpSpPr>
          <p:cNvPr id="115" name="Group 114">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6"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7"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9" name="Rectangle 118">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2"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3"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09" name="Google Shape;109;p15"/>
          <p:cNvSpPr txBox="1">
            <a:spLocks noGrp="1"/>
          </p:cNvSpPr>
          <p:nvPr>
            <p:ph type="title"/>
          </p:nvPr>
        </p:nvSpPr>
        <p:spPr>
          <a:xfrm>
            <a:off x="1478521" y="1480930"/>
            <a:ext cx="5751537" cy="3848521"/>
          </a:xfrm>
          <a:prstGeom prst="rect">
            <a:avLst/>
          </a:prstGeom>
        </p:spPr>
        <p:txBody>
          <a:bodyPr spcFirstLastPara="1" vert="horz" lIns="91440" tIns="45720" rIns="91440" bIns="45720" rtlCol="0" anchor="ctr" anchorCtr="0">
            <a:normAutofit/>
          </a:bodyPr>
          <a:lstStyle/>
          <a:p>
            <a:pPr marL="0" lvl="0" indent="0" algn="r">
              <a:spcAft>
                <a:spcPts val="0"/>
              </a:spcAft>
            </a:pPr>
            <a:r>
              <a:rPr lang="en-US" sz="5600" cap="all" dirty="0"/>
              <a:t>   MODALITÀ </a:t>
            </a:r>
          </a:p>
        </p:txBody>
      </p:sp>
      <p:sp>
        <p:nvSpPr>
          <p:cNvPr id="110" name="Google Shape;110;p15"/>
          <p:cNvSpPr txBox="1">
            <a:spLocks noGrp="1"/>
          </p:cNvSpPr>
          <p:nvPr>
            <p:ph idx="1"/>
          </p:nvPr>
        </p:nvSpPr>
        <p:spPr>
          <a:xfrm>
            <a:off x="8119870" y="1480929"/>
            <a:ext cx="2593610" cy="3848522"/>
          </a:xfrm>
          <a:prstGeom prst="rect">
            <a:avLst/>
          </a:prstGeom>
        </p:spPr>
        <p:txBody>
          <a:bodyPr spcFirstLastPara="1" vert="horz" lIns="91440" tIns="45720" rIns="91440" bIns="45720" rtlCol="0" anchor="ctr" anchorCtr="0">
            <a:normAutofit/>
          </a:bodyPr>
          <a:lstStyle/>
          <a:p>
            <a:pPr marL="0" lvl="0" indent="0">
              <a:lnSpc>
                <a:spcPct val="112000"/>
              </a:lnSpc>
              <a:spcBef>
                <a:spcPts val="0"/>
              </a:spcBef>
              <a:spcAft>
                <a:spcPts val="600"/>
              </a:spcAft>
              <a:buNone/>
            </a:pPr>
            <a:r>
              <a:rPr lang="en-US" sz="2300" b="1" dirty="0"/>
              <a:t>STILE</a:t>
            </a:r>
          </a:p>
          <a:p>
            <a:pPr marL="0" lvl="0" indent="0">
              <a:lnSpc>
                <a:spcPct val="112000"/>
              </a:lnSpc>
              <a:spcBef>
                <a:spcPts val="0"/>
              </a:spcBef>
              <a:spcAft>
                <a:spcPts val="600"/>
              </a:spcAft>
              <a:buNone/>
            </a:pPr>
            <a:endParaRPr lang="en-US" sz="2300" dirty="0"/>
          </a:p>
          <a:p>
            <a:pPr marL="0" lvl="0" indent="0">
              <a:lnSpc>
                <a:spcPct val="112000"/>
              </a:lnSpc>
              <a:spcBef>
                <a:spcPts val="0"/>
              </a:spcBef>
              <a:spcAft>
                <a:spcPts val="600"/>
              </a:spcAft>
              <a:buNone/>
            </a:pPr>
            <a:r>
              <a:rPr lang="en-US" sz="2300" b="1" dirty="0"/>
              <a:t>VEICOLO</a:t>
            </a:r>
          </a:p>
          <a:p>
            <a:pPr marL="0" lvl="0" indent="0">
              <a:lnSpc>
                <a:spcPct val="112000"/>
              </a:lnSpc>
              <a:spcBef>
                <a:spcPts val="0"/>
              </a:spcBef>
              <a:spcAft>
                <a:spcPts val="600"/>
              </a:spcAft>
              <a:buNone/>
            </a:pPr>
            <a:endParaRPr lang="en-US" sz="2300" dirty="0"/>
          </a:p>
          <a:p>
            <a:pPr marL="0" lvl="0" indent="0">
              <a:lnSpc>
                <a:spcPct val="112000"/>
              </a:lnSpc>
              <a:spcBef>
                <a:spcPts val="0"/>
              </a:spcBef>
              <a:spcAft>
                <a:spcPts val="600"/>
              </a:spcAft>
              <a:buNone/>
            </a:pPr>
            <a:r>
              <a:rPr lang="en-US" sz="2300" b="1" dirty="0"/>
              <a:t>PROSPETTIVA </a:t>
            </a:r>
          </a:p>
        </p:txBody>
      </p:sp>
      <p:cxnSp>
        <p:nvCxnSpPr>
          <p:cNvPr id="125" name="Straight Connector 124">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07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08"/>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15"/>
          <p:cNvSpPr txBox="1">
            <a:spLocks noGrp="1"/>
          </p:cNvSpPr>
          <p:nvPr>
            <p:ph type="title"/>
          </p:nvPr>
        </p:nvSpPr>
        <p:spPr>
          <a:xfrm>
            <a:off x="640080" y="639704"/>
            <a:ext cx="3299579" cy="5577840"/>
          </a:xfrm>
          <a:prstGeom prst="rect">
            <a:avLst/>
          </a:prstGeom>
        </p:spPr>
        <p:txBody>
          <a:bodyPr spcFirstLastPara="1" lIns="91425" tIns="45700" rIns="91425" bIns="45700" anchor="ctr" anchorCtr="0">
            <a:normAutofit/>
          </a:bodyPr>
          <a:lstStyle/>
          <a:p>
            <a:pPr marL="0" lvl="0" indent="0" algn="ctr" rtl="0">
              <a:spcBef>
                <a:spcPts val="0"/>
              </a:spcBef>
              <a:spcAft>
                <a:spcPts val="0"/>
              </a:spcAft>
              <a:buNone/>
            </a:pPr>
            <a:r>
              <a:rPr lang="it-IT"/>
              <a:t>    </a:t>
            </a:r>
          </a:p>
        </p:txBody>
      </p:sp>
      <p:graphicFrame>
        <p:nvGraphicFramePr>
          <p:cNvPr id="113" name="Google Shape;110;p15">
            <a:extLst>
              <a:ext uri="{FF2B5EF4-FFF2-40B4-BE49-F238E27FC236}">
                <a16:creationId xmlns:a16="http://schemas.microsoft.com/office/drawing/2014/main" id="{83EC5A5A-DB11-4FA2-BA16-16CD68BDF01B}"/>
              </a:ext>
            </a:extLst>
          </p:cNvPr>
          <p:cNvGraphicFramePr>
            <a:graphicFrameLocks noGrp="1"/>
          </p:cNvGraphicFramePr>
          <p:nvPr>
            <p:ph idx="1"/>
            <p:extLst>
              <p:ext uri="{D42A27DB-BD31-4B8C-83A1-F6EECF244321}">
                <p14:modId xmlns:p14="http://schemas.microsoft.com/office/powerpoint/2010/main" val="3398616912"/>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53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5BC74B-F676-46DE-B478-849800E098AE}"/>
              </a:ext>
            </a:extLst>
          </p:cNvPr>
          <p:cNvSpPr>
            <a:spLocks noGrp="1"/>
          </p:cNvSpPr>
          <p:nvPr>
            <p:ph type="title"/>
          </p:nvPr>
        </p:nvSpPr>
        <p:spPr>
          <a:xfrm>
            <a:off x="1371600" y="685800"/>
            <a:ext cx="9601200" cy="1485900"/>
          </a:xfrm>
        </p:spPr>
        <p:txBody>
          <a:bodyPr>
            <a:normAutofit/>
          </a:bodyPr>
          <a:lstStyle/>
          <a:p>
            <a:r>
              <a:rPr lang="it-IT" dirty="0"/>
              <a:t>PROSPETTIVA O PUNTO DI VISTA</a:t>
            </a:r>
          </a:p>
        </p:txBody>
      </p:sp>
      <p:graphicFrame>
        <p:nvGraphicFramePr>
          <p:cNvPr id="12" name="Segnaposto contenuto 2">
            <a:extLst>
              <a:ext uri="{FF2B5EF4-FFF2-40B4-BE49-F238E27FC236}">
                <a16:creationId xmlns:a16="http://schemas.microsoft.com/office/drawing/2014/main" id="{656C2844-6A0D-4A0A-8B82-B590C4DB9298}"/>
              </a:ext>
            </a:extLst>
          </p:cNvPr>
          <p:cNvGraphicFramePr>
            <a:graphicFrameLocks noGrp="1"/>
          </p:cNvGraphicFramePr>
          <p:nvPr>
            <p:ph idx="1"/>
            <p:extLst>
              <p:ext uri="{D42A27DB-BD31-4B8C-83A1-F6EECF244321}">
                <p14:modId xmlns:p14="http://schemas.microsoft.com/office/powerpoint/2010/main" val="145448376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81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692296C6-28F7-4BD7-9EFB-22A268E3D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74A7573-48BC-4905-8AFB-649A0F0ABFF7}"/>
              </a:ext>
            </a:extLst>
          </p:cNvPr>
          <p:cNvSpPr>
            <a:spLocks noGrp="1"/>
          </p:cNvSpPr>
          <p:nvPr>
            <p:ph type="title"/>
          </p:nvPr>
        </p:nvSpPr>
        <p:spPr>
          <a:xfrm>
            <a:off x="5954486" y="1480929"/>
            <a:ext cx="5791426" cy="3254321"/>
          </a:xfrm>
        </p:spPr>
        <p:txBody>
          <a:bodyPr vert="horz" lIns="91440" tIns="45720" rIns="91440" bIns="45720" rtlCol="0" anchor="b">
            <a:normAutofit/>
          </a:bodyPr>
          <a:lstStyle/>
          <a:p>
            <a:r>
              <a:rPr lang="en-US" sz="7000" cap="all"/>
              <a:t>                             prospettiva</a:t>
            </a:r>
            <a:endParaRPr lang="en-US" sz="7000" cap="all" dirty="0"/>
          </a:p>
        </p:txBody>
      </p:sp>
      <p:sp>
        <p:nvSpPr>
          <p:cNvPr id="3" name="Segnaposto contenuto 2">
            <a:extLst>
              <a:ext uri="{FF2B5EF4-FFF2-40B4-BE49-F238E27FC236}">
                <a16:creationId xmlns:a16="http://schemas.microsoft.com/office/drawing/2014/main" id="{FD3C654C-3BAD-4377-AF24-36FDB53996AA}"/>
              </a:ext>
            </a:extLst>
          </p:cNvPr>
          <p:cNvSpPr>
            <a:spLocks noGrp="1"/>
          </p:cNvSpPr>
          <p:nvPr>
            <p:ph idx="1"/>
          </p:nvPr>
        </p:nvSpPr>
        <p:spPr>
          <a:xfrm>
            <a:off x="5954486" y="4804850"/>
            <a:ext cx="5791424" cy="1086237"/>
          </a:xfrm>
        </p:spPr>
        <p:txBody>
          <a:bodyPr vert="horz" lIns="91440" tIns="45720" rIns="91440" bIns="45720" rtlCol="0">
            <a:normAutofit/>
          </a:bodyPr>
          <a:lstStyle/>
          <a:p>
            <a:pPr marL="0" indent="0">
              <a:lnSpc>
                <a:spcPct val="112000"/>
              </a:lnSpc>
              <a:spcBef>
                <a:spcPts val="0"/>
              </a:spcBef>
              <a:spcAft>
                <a:spcPts val="600"/>
              </a:spcAft>
              <a:buNone/>
            </a:pPr>
            <a:r>
              <a:rPr lang="en-US" sz="2300"/>
              <a:t>«SU OGNI COSA VI SONO DUE PUNTI DI VISTA» (PROTAGORA)</a:t>
            </a:r>
          </a:p>
        </p:txBody>
      </p:sp>
      <p:sp>
        <p:nvSpPr>
          <p:cNvPr id="15" name="Freeform 6">
            <a:extLst>
              <a:ext uri="{FF2B5EF4-FFF2-40B4-BE49-F238E27FC236}">
                <a16:creationId xmlns:a16="http://schemas.microsoft.com/office/drawing/2014/main" id="{CBB17300-EE76-409B-97FE-4836C509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AEABCDF0-66B8-40A9-98EB-B6837EF18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Immagine 3">
            <a:extLst>
              <a:ext uri="{FF2B5EF4-FFF2-40B4-BE49-F238E27FC236}">
                <a16:creationId xmlns:a16="http://schemas.microsoft.com/office/drawing/2014/main" id="{7CD1FFA7-F8DF-482A-A130-859BC94F23B9}"/>
              </a:ext>
            </a:extLst>
          </p:cNvPr>
          <p:cNvPicPr>
            <a:picLocks noChangeAspect="1"/>
          </p:cNvPicPr>
          <p:nvPr/>
        </p:nvPicPr>
        <p:blipFill>
          <a:blip r:embed="rId2"/>
          <a:stretch>
            <a:fillRect/>
          </a:stretch>
        </p:blipFill>
        <p:spPr>
          <a:xfrm>
            <a:off x="1522002" y="1450448"/>
            <a:ext cx="3184283" cy="3948511"/>
          </a:xfrm>
          <a:prstGeom prst="rect">
            <a:avLst/>
          </a:prstGeom>
        </p:spPr>
      </p:pic>
    </p:spTree>
    <p:extLst>
      <p:ext uri="{BB962C8B-B14F-4D97-AF65-F5344CB8AC3E}">
        <p14:creationId xmlns:p14="http://schemas.microsoft.com/office/powerpoint/2010/main" val="2356152761"/>
      </p:ext>
    </p:extLst>
  </p:cSld>
  <p:clrMapOvr>
    <a:masterClrMapping/>
  </p:clrMapOvr>
</p:sld>
</file>

<file path=ppt/theme/theme1.xml><?xml version="1.0" encoding="utf-8"?>
<a:theme xmlns:a="http://schemas.openxmlformats.org/drawingml/2006/main" name="Ritaglio">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1147</Words>
  <Application>Microsoft Office PowerPoint</Application>
  <PresentationFormat>Widescreen</PresentationFormat>
  <Paragraphs>73</Paragraphs>
  <Slides>19</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Libre Franklin</vt:lpstr>
      <vt:lpstr>Calibri</vt:lpstr>
      <vt:lpstr>Franklin Gothic Book</vt:lpstr>
      <vt:lpstr>Arial</vt:lpstr>
      <vt:lpstr>Ritaglio</vt:lpstr>
      <vt:lpstr> </vt:lpstr>
      <vt:lpstr>ARGOMENTI DEL CORSO</vt:lpstr>
      <vt:lpstr>META-DIDATTICA CHE COSA È DIDATTICA?</vt:lpstr>
      <vt:lpstr>COMUNICAZIONE</vt:lpstr>
      <vt:lpstr>                      CONTENUTO (KNOW THAT) SISTEMA DI CREDENZE</vt:lpstr>
      <vt:lpstr>   MODALITÀ </vt:lpstr>
      <vt:lpstr>    </vt:lpstr>
      <vt:lpstr>PROSPETTIVA O PUNTO DI VISTA</vt:lpstr>
      <vt:lpstr>                             prospettiva</vt:lpstr>
      <vt:lpstr>    PROSPETTIVISMO  PERCETTIVO</vt:lpstr>
      <vt:lpstr>PROSPETTIVISMO PERCETTIVO</vt:lpstr>
      <vt:lpstr> </vt:lpstr>
      <vt:lpstr>VEGETARIANESIMO SI/NO</vt:lpstr>
      <vt:lpstr>INTERPRETAZIONE  </vt:lpstr>
      <vt:lpstr>COESISTENZA </vt:lpstr>
      <vt:lpstr>FORZA VITALE</vt:lpstr>
      <vt:lpstr>INTERPRETAZIONE  </vt:lpstr>
      <vt:lpstr> COMPOSIZIONE INTERPRETATIVA (Dichtung)</vt:lpstr>
      <vt:lpstr>FORMAZIONE (Bildung)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Roberta Lanfredini</dc:creator>
  <cp:lastModifiedBy>Roberta Lanfredini</cp:lastModifiedBy>
  <cp:revision>35</cp:revision>
  <dcterms:created xsi:type="dcterms:W3CDTF">2020-04-19T15:37:15Z</dcterms:created>
  <dcterms:modified xsi:type="dcterms:W3CDTF">2020-04-22T14:46:31Z</dcterms:modified>
</cp:coreProperties>
</file>