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24/04/2020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QUARTA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8639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14488"/>
            <a:ext cx="27741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71942"/>
            <a:ext cx="20607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143380"/>
            <a:ext cx="2409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572396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59587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67" y="1857364"/>
            <a:ext cx="902082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786578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5</Words>
  <Application>Microsoft Office PowerPoint</Application>
  <PresentationFormat>Presentazione su schermo (4:3)</PresentationFormat>
  <Paragraphs>3</Paragraphs>
  <Slides>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173</cp:revision>
  <dcterms:created xsi:type="dcterms:W3CDTF">2020-03-06T11:53:34Z</dcterms:created>
  <dcterms:modified xsi:type="dcterms:W3CDTF">2020-04-23T17:51:11Z</dcterms:modified>
</cp:coreProperties>
</file>