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24/04/2020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/>
          <p:cNvSpPr/>
          <p:nvPr/>
        </p:nvSpPr>
        <p:spPr>
          <a:xfrm>
            <a:off x="285720" y="42860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Quindi, pensando la </a:t>
            </a:r>
            <a:r>
              <a:rPr lang="it-IT" i="1" dirty="0" smtClean="0">
                <a:latin typeface="French Script MT" pitchFamily="66" charset="0"/>
              </a:rPr>
              <a:t>H</a:t>
            </a:r>
            <a:r>
              <a:rPr lang="it-IT" i="1" dirty="0" smtClean="0"/>
              <a:t> </a:t>
            </a:r>
            <a:r>
              <a:rPr lang="it-IT" dirty="0" smtClean="0"/>
              <a:t>come funzione delle </a:t>
            </a:r>
            <a:r>
              <a:rPr lang="it-IT" i="1" dirty="0" err="1" smtClean="0"/>
              <a:t>q</a:t>
            </a:r>
            <a:r>
              <a:rPr lang="it-IT" i="1" baseline="-25000" dirty="0" err="1" smtClean="0"/>
              <a:t>i</a:t>
            </a:r>
            <a:r>
              <a:rPr lang="it-IT" i="1" dirty="0" smtClean="0"/>
              <a:t> </a:t>
            </a:r>
            <a:r>
              <a:rPr lang="it-IT" dirty="0" smtClean="0"/>
              <a:t>e delle </a:t>
            </a:r>
            <a:r>
              <a:rPr lang="it-IT" i="1" dirty="0" smtClean="0"/>
              <a:t>p</a:t>
            </a:r>
            <a:r>
              <a:rPr lang="it-IT" i="1" baseline="-25000" dirty="0" smtClean="0"/>
              <a:t>i</a:t>
            </a:r>
            <a:r>
              <a:rPr lang="it-IT" i="1" dirty="0" smtClean="0"/>
              <a:t>, </a:t>
            </a:r>
            <a:r>
              <a:rPr lang="it-IT" dirty="0" smtClean="0"/>
              <a:t>calcoliamo la derivata di</a:t>
            </a:r>
          </a:p>
          <a:p>
            <a:r>
              <a:rPr lang="it-IT" i="1" dirty="0" smtClean="0">
                <a:latin typeface="French Script MT" pitchFamily="66" charset="0"/>
              </a:rPr>
              <a:t>H</a:t>
            </a:r>
            <a:r>
              <a:rPr lang="it-IT" i="1" dirty="0" smtClean="0"/>
              <a:t> </a:t>
            </a:r>
            <a:r>
              <a:rPr lang="it-IT" dirty="0" smtClean="0"/>
              <a:t>rispetto alla </a:t>
            </a:r>
            <a:r>
              <a:rPr lang="it-IT" i="1" dirty="0" err="1" smtClean="0"/>
              <a:t>q</a:t>
            </a:r>
            <a:r>
              <a:rPr lang="it-IT" i="1" baseline="-25000" dirty="0" err="1" smtClean="0"/>
              <a:t>i</a:t>
            </a:r>
            <a:endParaRPr lang="it-IT" baseline="-25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413" y="1695450"/>
            <a:ext cx="55911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286644" y="478632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85720" y="428604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Calcoliamo la derivata di  </a:t>
            </a:r>
            <a:r>
              <a:rPr lang="it-IT" i="1" dirty="0" smtClean="0">
                <a:latin typeface="French Script MT" pitchFamily="66" charset="0"/>
              </a:rPr>
              <a:t>H</a:t>
            </a:r>
            <a:r>
              <a:rPr lang="it-IT" i="1" dirty="0" smtClean="0"/>
              <a:t> </a:t>
            </a:r>
            <a:r>
              <a:rPr lang="it-IT" dirty="0" smtClean="0"/>
              <a:t>rispetto alla </a:t>
            </a:r>
            <a:r>
              <a:rPr lang="it-IT" i="1" dirty="0" smtClean="0"/>
              <a:t>p</a:t>
            </a:r>
            <a:r>
              <a:rPr lang="it-IT" i="1" baseline="-25000" dirty="0" smtClean="0"/>
              <a:t>i</a:t>
            </a:r>
            <a:endParaRPr lang="it-IT" baseline="-25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71546"/>
            <a:ext cx="4591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572264" y="378619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52"/>
            <a:ext cx="902692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143768" y="521495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34</Words>
  <Application>Microsoft Office PowerPoint</Application>
  <PresentationFormat>Presentazione su schermo (4:3)</PresentationFormat>
  <Paragraphs>6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162</cp:revision>
  <dcterms:created xsi:type="dcterms:W3CDTF">2020-03-06T11:53:34Z</dcterms:created>
  <dcterms:modified xsi:type="dcterms:W3CDTF">2020-04-23T17:26:27Z</dcterms:modified>
</cp:coreProperties>
</file>