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24/04/2020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TERZA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/>
          <p:cNvSpPr/>
          <p:nvPr/>
        </p:nvSpPr>
        <p:spPr>
          <a:xfrm>
            <a:off x="428596" y="285728"/>
            <a:ext cx="42380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smtClean="0"/>
              <a:t>Il Teorema di </a:t>
            </a:r>
            <a:r>
              <a:rPr lang="it-IT" sz="3600" dirty="0" err="1" smtClean="0"/>
              <a:t>Liouville</a:t>
            </a:r>
            <a:endParaRPr lang="it-IT" sz="3600" dirty="0" smtClean="0"/>
          </a:p>
          <a:p>
            <a:r>
              <a:rPr lang="it-IT" sz="2400" dirty="0" smtClean="0"/>
              <a:t>Paragrafo 9.1</a:t>
            </a:r>
            <a:endParaRPr lang="it-IT" sz="2400" dirty="0"/>
          </a:p>
        </p:txBody>
      </p:sp>
      <p:sp>
        <p:nvSpPr>
          <p:cNvPr id="31" name="Rettangolo 30"/>
          <p:cNvSpPr/>
          <p:nvPr/>
        </p:nvSpPr>
        <p:spPr>
          <a:xfrm>
            <a:off x="214282" y="1720840"/>
            <a:ext cx="8715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La struttura del sistema di Hamilton, oltre alla sua “gradevolezza estetica” dovuta alla simmetria assunta dal sistema rispetto alla “coppia di variabili” </a:t>
            </a:r>
            <a:r>
              <a:rPr lang="it-IT" sz="2400" i="1" dirty="0" smtClean="0"/>
              <a:t>p e q, </a:t>
            </a:r>
            <a:r>
              <a:rPr lang="it-IT" sz="2400" dirty="0" smtClean="0"/>
              <a:t>è ricca di conseguenze.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Una conseguenza è il Teorema di </a:t>
            </a:r>
            <a:r>
              <a:rPr lang="it-IT" sz="2400" dirty="0" err="1" smtClean="0"/>
              <a:t>Liouville</a:t>
            </a:r>
            <a:r>
              <a:rPr lang="it-IT" sz="2400" dirty="0" smtClean="0"/>
              <a:t> che discende però da una proprietà generale sui sistemi di equazioni differenziali del primo ordine in forma normale.</a:t>
            </a:r>
            <a:endParaRPr lang="it-IT" sz="2400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/>
          <a:stretch>
            <a:fillRect/>
          </a:stretch>
        </p:blipFill>
        <p:spPr>
          <a:xfrm>
            <a:off x="7715272" y="492919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3" y="642918"/>
            <a:ext cx="84105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572396" y="521495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214290"/>
            <a:ext cx="85248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4058" y="4452952"/>
            <a:ext cx="18669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6005535"/>
            <a:ext cx="18764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62592" y="3681419"/>
            <a:ext cx="35242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8215338" y="314324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14290"/>
            <a:ext cx="903792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286644" y="307181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911166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429520" y="400050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5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42852"/>
            <a:ext cx="858193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500958" y="321468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126" y="1285860"/>
            <a:ext cx="838396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285720" y="214290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Dobbiamo calcolare la derivata temporale del  </a:t>
            </a:r>
            <a:r>
              <a:rPr lang="it-IT" sz="2800" dirty="0" err="1" smtClean="0"/>
              <a:t>det</a:t>
            </a:r>
            <a:r>
              <a:rPr lang="it-IT" sz="2800" dirty="0" smtClean="0"/>
              <a:t> </a:t>
            </a:r>
            <a:r>
              <a:rPr lang="it-IT" sz="2800" dirty="0" smtClean="0">
                <a:latin typeface="Castellar" pitchFamily="18" charset="0"/>
              </a:rPr>
              <a:t>J</a:t>
            </a:r>
            <a:r>
              <a:rPr lang="it-IT" sz="2800" dirty="0" smtClean="0"/>
              <a:t> </a:t>
            </a:r>
            <a:endParaRPr lang="it-IT" sz="2800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286644" y="478632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52"/>
            <a:ext cx="5886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ccia in giù 2"/>
          <p:cNvSpPr/>
          <p:nvPr/>
        </p:nvSpPr>
        <p:spPr>
          <a:xfrm>
            <a:off x="4143372" y="1071546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135370"/>
            <a:ext cx="5214974" cy="150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arentesi graffa chiusa 4"/>
          <p:cNvSpPr/>
          <p:nvPr/>
        </p:nvSpPr>
        <p:spPr>
          <a:xfrm rot="5400000">
            <a:off x="4610862" y="2467730"/>
            <a:ext cx="214314" cy="1708226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529017"/>
            <a:ext cx="12763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8048" y="4286256"/>
            <a:ext cx="87102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7500958" y="6072206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7572396" y="392906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81</Words>
  <Application>Microsoft Office PowerPoint</Application>
  <PresentationFormat>Presentazione su schermo (4:3)</PresentationFormat>
  <Paragraphs>10</Paragraphs>
  <Slides>9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170</cp:revision>
  <dcterms:created xsi:type="dcterms:W3CDTF">2020-03-06T11:53:34Z</dcterms:created>
  <dcterms:modified xsi:type="dcterms:W3CDTF">2020-04-23T17:45:43Z</dcterms:modified>
</cp:coreProperties>
</file>