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27/04/2020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57158" y="142852"/>
            <a:ext cx="540282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/>
              <a:t>Le parentesi di </a:t>
            </a:r>
            <a:r>
              <a:rPr lang="it-IT" sz="4400" dirty="0" err="1" smtClean="0"/>
              <a:t>Poisson</a:t>
            </a:r>
            <a:endParaRPr lang="it-IT" sz="4400" dirty="0" smtClean="0"/>
          </a:p>
          <a:p>
            <a:r>
              <a:rPr lang="it-IT" sz="2400" dirty="0" smtClean="0"/>
              <a:t>Sezione 9.2</a:t>
            </a:r>
            <a:endParaRPr lang="it-IT" sz="2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406168" y="19166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..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518210" y="271462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643050"/>
            <a:ext cx="8782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358082" y="435769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60376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428596" y="321468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La nuova funzione così definita </a:t>
            </a:r>
            <a:r>
              <a:rPr lang="it-IT" sz="3600" i="1" dirty="0" smtClean="0"/>
              <a:t>{f, g} </a:t>
            </a:r>
            <a:r>
              <a:rPr lang="it-IT" sz="3600" dirty="0" smtClean="0"/>
              <a:t>prende il nome di </a:t>
            </a:r>
            <a:r>
              <a:rPr lang="it-IT" sz="3600" b="1" dirty="0" smtClean="0"/>
              <a:t>parentesi di </a:t>
            </a:r>
            <a:r>
              <a:rPr lang="it-IT" sz="3600" b="1" dirty="0" err="1" smtClean="0"/>
              <a:t>Poisson</a:t>
            </a:r>
            <a:r>
              <a:rPr lang="it-IT" sz="3600" b="1" dirty="0" smtClean="0"/>
              <a:t> </a:t>
            </a:r>
            <a:r>
              <a:rPr lang="it-IT" sz="3600" dirty="0" smtClean="0"/>
              <a:t>tra le funzioni </a:t>
            </a:r>
            <a:r>
              <a:rPr lang="it-IT" sz="3600" i="1" dirty="0" smtClean="0"/>
              <a:t>f e g.</a:t>
            </a:r>
            <a:endParaRPr lang="it-IT" sz="3600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143768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42918"/>
            <a:ext cx="8496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2947988"/>
            <a:ext cx="8763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215206" y="485776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642918"/>
            <a:ext cx="8591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37</Words>
  <Application>Microsoft Office PowerPoint</Application>
  <PresentationFormat>Presentazione su schermo (4:3)</PresentationFormat>
  <Paragraphs>8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162</cp:revision>
  <dcterms:created xsi:type="dcterms:W3CDTF">2020-03-06T11:53:34Z</dcterms:created>
  <dcterms:modified xsi:type="dcterms:W3CDTF">2020-04-25T10:15:22Z</dcterms:modified>
</cp:coreProperties>
</file>