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27/04/2020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142844" y="71414"/>
            <a:ext cx="636847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Derivazione variazionale delle</a:t>
            </a:r>
          </a:p>
          <a:p>
            <a:r>
              <a:rPr lang="it-IT" sz="4000" dirty="0" smtClean="0"/>
              <a:t>equazioni di Hamilton</a:t>
            </a:r>
          </a:p>
          <a:p>
            <a:r>
              <a:rPr lang="it-IT" sz="2400" dirty="0" smtClean="0"/>
              <a:t>Sezione 9.3</a:t>
            </a:r>
            <a:endParaRPr lang="it-IT" sz="2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406168" y="19166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518210" y="271462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42844" y="200560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punto di partenza resta l’integrale di azione, ovvero l’integrale della </a:t>
            </a:r>
            <a:r>
              <a:rPr lang="it-IT" dirty="0" err="1" smtClean="0"/>
              <a:t>lagrangiana</a:t>
            </a:r>
            <a:endParaRPr lang="it-IT" dirty="0" smtClean="0"/>
          </a:p>
          <a:p>
            <a:r>
              <a:rPr lang="it-IT" dirty="0" smtClean="0"/>
              <a:t>tra due tempi fissati. In questo caso però la </a:t>
            </a:r>
            <a:r>
              <a:rPr lang="it-IT" dirty="0" err="1" smtClean="0"/>
              <a:t>lagrangiana</a:t>
            </a:r>
            <a:r>
              <a:rPr lang="it-IT" dirty="0" smtClean="0"/>
              <a:t> sarà espressa tramite</a:t>
            </a:r>
          </a:p>
          <a:p>
            <a:r>
              <a:rPr lang="it-IT" dirty="0" smtClean="0"/>
              <a:t>la funzione di Hamilton e le variabili (</a:t>
            </a:r>
            <a:r>
              <a:rPr lang="it-IT" b="1" i="1" dirty="0" smtClean="0"/>
              <a:t>q, p</a:t>
            </a:r>
            <a:r>
              <a:rPr lang="it-IT" dirty="0" smtClean="0"/>
              <a:t>) e l’azione prenderà la forma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5" y="3500438"/>
            <a:ext cx="51175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arentesi graffa chiusa 10"/>
          <p:cNvSpPr/>
          <p:nvPr/>
        </p:nvSpPr>
        <p:spPr>
          <a:xfrm rot="5400000">
            <a:off x="4500561" y="3214686"/>
            <a:ext cx="357190" cy="3071834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429124" y="5000636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Blackadder ITC" pitchFamily="82" charset="0"/>
              </a:rPr>
              <a:t>L</a:t>
            </a:r>
            <a:endParaRPr lang="it-IT" sz="3200" i="1" dirty="0">
              <a:latin typeface="Blackadder ITC" pitchFamily="82" charset="0"/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6257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14282" y="28288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Ora “scarichiamo” le derivate nei termini </a:t>
            </a:r>
            <a:r>
              <a:rPr lang="it-IT" sz="3200" i="1" dirty="0" err="1" smtClean="0"/>
              <a:t>δq</a:t>
            </a:r>
            <a:r>
              <a:rPr lang="it-IT" sz="3200" i="1" baseline="-25000" dirty="0" err="1" smtClean="0"/>
              <a:t>k</a:t>
            </a:r>
            <a:r>
              <a:rPr lang="it-IT" sz="3200" i="1" dirty="0" smtClean="0"/>
              <a:t> </a:t>
            </a:r>
            <a:r>
              <a:rPr lang="it-IT" sz="3200" dirty="0" smtClean="0"/>
              <a:t>integrando per parti e, utilizzando il fatto</a:t>
            </a:r>
          </a:p>
          <a:p>
            <a:r>
              <a:rPr lang="it-IT" sz="3200" dirty="0" smtClean="0"/>
              <a:t>che la variazione della </a:t>
            </a:r>
            <a:r>
              <a:rPr lang="it-IT" sz="3200" b="1" i="1" dirty="0" smtClean="0"/>
              <a:t>q </a:t>
            </a:r>
            <a:r>
              <a:rPr lang="it-IT" sz="3200" dirty="0" smtClean="0"/>
              <a:t>è nulla agli estremi.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86644" y="235743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.</a:t>
            </a:r>
            <a:endParaRPr lang="it-IT" sz="48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274" y="571480"/>
            <a:ext cx="74066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28596" y="2357430"/>
            <a:ext cx="518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Da cui seguono le equazioni di Hamilton</a:t>
            </a:r>
            <a:endParaRPr lang="it-IT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38" y="785794"/>
            <a:ext cx="1362404" cy="9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7963" y="3786202"/>
            <a:ext cx="4560100" cy="21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72396" y="435769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95</Words>
  <Application>Microsoft Office PowerPoint</Application>
  <PresentationFormat>Presentazione su schermo (4:3)</PresentationFormat>
  <Paragraphs>16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164</cp:revision>
  <dcterms:created xsi:type="dcterms:W3CDTF">2020-03-06T11:53:34Z</dcterms:created>
  <dcterms:modified xsi:type="dcterms:W3CDTF">2020-04-25T10:24:41Z</dcterms:modified>
</cp:coreProperties>
</file>