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29/04/2020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" y="1000108"/>
            <a:ext cx="82931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6429388" y="40005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500042"/>
            <a:ext cx="88963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ttore 1 4"/>
          <p:cNvCxnSpPr/>
          <p:nvPr/>
        </p:nvCxnSpPr>
        <p:spPr>
          <a:xfrm>
            <a:off x="857224" y="3810992"/>
            <a:ext cx="3857652" cy="70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rot="5400000">
            <a:off x="-58470" y="4941008"/>
            <a:ext cx="2833106" cy="794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1378019" y="4695627"/>
            <a:ext cx="964413" cy="82764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4"/>
          <p:cNvGrpSpPr/>
          <p:nvPr/>
        </p:nvGrpSpPr>
        <p:grpSpPr>
          <a:xfrm>
            <a:off x="1327310" y="3784274"/>
            <a:ext cx="2026732" cy="1749231"/>
            <a:chOff x="3158230" y="1443726"/>
            <a:chExt cx="4053464" cy="3925578"/>
          </a:xfrm>
        </p:grpSpPr>
        <p:cxnSp>
          <p:nvCxnSpPr>
            <p:cNvPr id="20" name="Connettore 1 5"/>
            <p:cNvCxnSpPr/>
            <p:nvPr/>
          </p:nvCxnSpPr>
          <p:spPr>
            <a:xfrm>
              <a:off x="3286116" y="1571612"/>
              <a:ext cx="1928826" cy="18573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o 14"/>
            <p:cNvGrpSpPr/>
            <p:nvPr/>
          </p:nvGrpSpPr>
          <p:grpSpPr>
            <a:xfrm>
              <a:off x="3158230" y="1443726"/>
              <a:ext cx="142876" cy="142876"/>
              <a:chOff x="7143768" y="1714488"/>
              <a:chExt cx="142876" cy="142876"/>
            </a:xfrm>
          </p:grpSpPr>
          <p:sp>
            <p:nvSpPr>
              <p:cNvPr id="26" name="Ovale 25"/>
              <p:cNvSpPr/>
              <p:nvPr/>
            </p:nvSpPr>
            <p:spPr>
              <a:xfrm>
                <a:off x="7143768" y="1714488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Ovale 26"/>
              <p:cNvSpPr/>
              <p:nvPr/>
            </p:nvSpPr>
            <p:spPr>
              <a:xfrm>
                <a:off x="7180464" y="1751611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2" name="Gruppo 18"/>
            <p:cNvGrpSpPr/>
            <p:nvPr/>
          </p:nvGrpSpPr>
          <p:grpSpPr>
            <a:xfrm>
              <a:off x="5158494" y="3372552"/>
              <a:ext cx="142876" cy="142876"/>
              <a:chOff x="7143768" y="1714488"/>
              <a:chExt cx="142876" cy="142876"/>
            </a:xfrm>
          </p:grpSpPr>
          <p:sp>
            <p:nvSpPr>
              <p:cNvPr id="24" name="Ovale 23"/>
              <p:cNvSpPr/>
              <p:nvPr/>
            </p:nvSpPr>
            <p:spPr>
              <a:xfrm>
                <a:off x="7143768" y="1714488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Ovale 24"/>
              <p:cNvSpPr/>
              <p:nvPr/>
            </p:nvSpPr>
            <p:spPr>
              <a:xfrm>
                <a:off x="7180464" y="1751611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23" name="Connettore 1 22"/>
            <p:cNvCxnSpPr/>
            <p:nvPr/>
          </p:nvCxnSpPr>
          <p:spPr>
            <a:xfrm>
              <a:off x="5282868" y="3511916"/>
              <a:ext cx="1928826" cy="18573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13"/>
          <p:cNvGrpSpPr/>
          <p:nvPr/>
        </p:nvGrpSpPr>
        <p:grpSpPr>
          <a:xfrm>
            <a:off x="1338317" y="5465936"/>
            <a:ext cx="36910" cy="95852"/>
            <a:chOff x="6428594" y="1500174"/>
            <a:chExt cx="73820" cy="215108"/>
          </a:xfrm>
        </p:grpSpPr>
        <p:cxnSp>
          <p:nvCxnSpPr>
            <p:cNvPr id="18" name="Connettore 1 17"/>
            <p:cNvCxnSpPr/>
            <p:nvPr/>
          </p:nvCxnSpPr>
          <p:spPr>
            <a:xfrm rot="5400000">
              <a:off x="6322231" y="1607331"/>
              <a:ext cx="21431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 rot="5400000">
              <a:off x="6394463" y="1606537"/>
              <a:ext cx="21431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/>
          <p:cNvSpPr txBox="1"/>
          <p:nvPr/>
        </p:nvSpPr>
        <p:spPr>
          <a:xfrm>
            <a:off x="3143240" y="5712764"/>
            <a:ext cx="226184" cy="288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A</a:t>
            </a:r>
            <a:endParaRPr lang="it-IT" sz="3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57224" y="3712500"/>
            <a:ext cx="245420" cy="288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O</a:t>
            </a:r>
            <a:endParaRPr lang="it-IT" sz="3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28662" y="5214950"/>
            <a:ext cx="215764" cy="288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C</a:t>
            </a:r>
            <a:endParaRPr lang="it-IT" sz="3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381271" y="4214818"/>
            <a:ext cx="218169" cy="288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B</a:t>
            </a:r>
            <a:endParaRPr lang="it-IT" sz="36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417254" y="3779159"/>
            <a:ext cx="192521" cy="288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smtClean="0"/>
              <a:t>x</a:t>
            </a:r>
            <a:endParaRPr lang="it-IT" sz="3600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393009" y="3071810"/>
            <a:ext cx="196528" cy="288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smtClean="0"/>
              <a:t>y</a:t>
            </a:r>
            <a:endParaRPr lang="it-IT" sz="3600" i="1" dirty="0"/>
          </a:p>
        </p:txBody>
      </p:sp>
      <p:sp>
        <p:nvSpPr>
          <p:cNvPr id="16" name="Arco 15"/>
          <p:cNvSpPr/>
          <p:nvPr/>
        </p:nvSpPr>
        <p:spPr>
          <a:xfrm rot="2030035">
            <a:off x="1311384" y="3843207"/>
            <a:ext cx="349106" cy="357061"/>
          </a:xfrm>
          <a:prstGeom prst="arc">
            <a:avLst>
              <a:gd name="adj1" fmla="val 21200732"/>
              <a:gd name="adj2" fmla="val 5590788"/>
            </a:avLst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/>
          <p:cNvCxnSpPr/>
          <p:nvPr/>
        </p:nvCxnSpPr>
        <p:spPr>
          <a:xfrm>
            <a:off x="3357554" y="5500702"/>
            <a:ext cx="14287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3540739" y="5072074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F </a:t>
            </a:r>
            <a:r>
              <a:rPr lang="it-IT" dirty="0" smtClean="0"/>
              <a:t>= </a:t>
            </a:r>
            <a:r>
              <a:rPr lang="it-IT" dirty="0" err="1" smtClean="0"/>
              <a:t>F</a:t>
            </a:r>
            <a:r>
              <a:rPr lang="it-IT" dirty="0" smtClean="0"/>
              <a:t> </a:t>
            </a:r>
            <a:r>
              <a:rPr lang="it-IT" b="1" dirty="0" smtClean="0"/>
              <a:t>e</a:t>
            </a:r>
            <a:r>
              <a:rPr lang="it-IT" baseline="-25000" dirty="0" smtClean="0"/>
              <a:t>x </a:t>
            </a:r>
            <a:endParaRPr lang="it-IT" baseline="-250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1357290" y="420267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itchFamily="18" charset="2"/>
              </a:rPr>
              <a:t>q</a:t>
            </a:r>
            <a:endParaRPr lang="it-IT" dirty="0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14290"/>
            <a:ext cx="893749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929066"/>
            <a:ext cx="4438653" cy="284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6429388" y="5715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85728"/>
            <a:ext cx="534835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159132"/>
            <a:ext cx="8794960" cy="262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429652" y="4286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913089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500034" y="214290"/>
            <a:ext cx="3857652" cy="2143139"/>
            <a:chOff x="1285852" y="428605"/>
            <a:chExt cx="5427588" cy="314327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65089" y="785795"/>
              <a:ext cx="5348351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" name="Connettore 2 2"/>
            <p:cNvCxnSpPr/>
            <p:nvPr/>
          </p:nvCxnSpPr>
          <p:spPr>
            <a:xfrm rot="5400000" flipH="1" flipV="1">
              <a:off x="1784218" y="571481"/>
              <a:ext cx="2786082" cy="27860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asellaDiTesto 3"/>
            <p:cNvSpPr txBox="1"/>
            <p:nvPr/>
          </p:nvSpPr>
          <p:spPr>
            <a:xfrm>
              <a:off x="4570300" y="42860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x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Connettore 2 4"/>
            <p:cNvCxnSpPr/>
            <p:nvPr/>
          </p:nvCxnSpPr>
          <p:spPr>
            <a:xfrm rot="16200000" flipH="1">
              <a:off x="1498466" y="428605"/>
              <a:ext cx="3071834" cy="307183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asellaDiTesto 5"/>
            <p:cNvSpPr txBox="1"/>
            <p:nvPr/>
          </p:nvSpPr>
          <p:spPr>
            <a:xfrm>
              <a:off x="1285852" y="428605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y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75" y="2357430"/>
            <a:ext cx="86804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215338" y="278605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" y="214290"/>
            <a:ext cx="89471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959375"/>
            <a:ext cx="4738694" cy="368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642910" y="492919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357166"/>
            <a:ext cx="877758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24" y="3030813"/>
            <a:ext cx="4738694" cy="368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572396" y="292893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57166"/>
            <a:ext cx="892872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49" y="214290"/>
            <a:ext cx="905464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143768" y="414338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18</Words>
  <Application>Microsoft Office PowerPoint</Application>
  <PresentationFormat>Presentazione su schermo (4:3)</PresentationFormat>
  <Paragraphs>13</Paragraphs>
  <Slides>11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170</cp:revision>
  <dcterms:created xsi:type="dcterms:W3CDTF">2020-03-06T11:53:34Z</dcterms:created>
  <dcterms:modified xsi:type="dcterms:W3CDTF">2020-04-25T11:06:45Z</dcterms:modified>
</cp:coreProperties>
</file>