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29/04/2020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500042"/>
            <a:ext cx="888469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91769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572396" y="450057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357166"/>
            <a:ext cx="889500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429520" y="464344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68" y="41274"/>
            <a:ext cx="88582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7650" y="3357562"/>
            <a:ext cx="6108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500958" y="4286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86676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o 2"/>
          <p:cNvGrpSpPr/>
          <p:nvPr/>
        </p:nvGrpSpPr>
        <p:grpSpPr>
          <a:xfrm>
            <a:off x="285720" y="2428868"/>
            <a:ext cx="3643338" cy="4357718"/>
            <a:chOff x="214282" y="273586"/>
            <a:chExt cx="4857784" cy="5012802"/>
          </a:xfrm>
        </p:grpSpPr>
        <p:cxnSp>
          <p:nvCxnSpPr>
            <p:cNvPr id="4" name="Connettore 1 3"/>
            <p:cNvCxnSpPr/>
            <p:nvPr/>
          </p:nvCxnSpPr>
          <p:spPr>
            <a:xfrm rot="5400000">
              <a:off x="-1071602" y="3071809"/>
              <a:ext cx="3429024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1 4"/>
            <p:cNvCxnSpPr/>
            <p:nvPr/>
          </p:nvCxnSpPr>
          <p:spPr>
            <a:xfrm>
              <a:off x="642910" y="4758265"/>
              <a:ext cx="3429024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2 5"/>
            <p:cNvCxnSpPr/>
            <p:nvPr/>
          </p:nvCxnSpPr>
          <p:spPr>
            <a:xfrm>
              <a:off x="214282" y="4756341"/>
              <a:ext cx="485778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2 6"/>
            <p:cNvCxnSpPr/>
            <p:nvPr/>
          </p:nvCxnSpPr>
          <p:spPr>
            <a:xfrm rot="16200000">
              <a:off x="-1785187" y="2856702"/>
              <a:ext cx="485778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7"/>
            <p:cNvSpPr txBox="1"/>
            <p:nvPr/>
          </p:nvSpPr>
          <p:spPr>
            <a:xfrm>
              <a:off x="357158" y="4786322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A</a:t>
              </a:r>
              <a:endParaRPr lang="it-IT" sz="24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897094" y="4786322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B</a:t>
              </a:r>
              <a:endParaRPr lang="it-IT" sz="24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14282" y="1214421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C</a:t>
              </a:r>
              <a:endParaRPr lang="it-IT" sz="2400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754350" y="4429132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it-IT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58858" y="27358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it-IT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286644" y="392906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885890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857628"/>
            <a:ext cx="6477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000892" y="450057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84645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26024"/>
            <a:ext cx="5738824" cy="147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000892" y="435769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68" y="285728"/>
            <a:ext cx="88074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24817"/>
            <a:ext cx="5253048" cy="353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285728"/>
            <a:ext cx="86931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ttore 2 3"/>
          <p:cNvCxnSpPr/>
          <p:nvPr/>
        </p:nvCxnSpPr>
        <p:spPr>
          <a:xfrm>
            <a:off x="1000100" y="6450634"/>
            <a:ext cx="4412819" cy="8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 rot="5400000" flipH="1" flipV="1">
            <a:off x="204444" y="5291738"/>
            <a:ext cx="2625829" cy="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565014" y="4952747"/>
            <a:ext cx="1828736" cy="1467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345652" y="6427366"/>
            <a:ext cx="119265" cy="8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345652" y="6474084"/>
            <a:ext cx="119265" cy="8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5400000">
            <a:off x="1436364" y="4941100"/>
            <a:ext cx="115845" cy="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rot="5400000">
            <a:off x="1495200" y="4940671"/>
            <a:ext cx="115845" cy="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292441" y="3786190"/>
            <a:ext cx="188405" cy="249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293653" y="6394161"/>
            <a:ext cx="188405" cy="249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uppo 106"/>
          <p:cNvGrpSpPr/>
          <p:nvPr/>
        </p:nvGrpSpPr>
        <p:grpSpPr>
          <a:xfrm rot="19505795">
            <a:off x="1465237" y="4526720"/>
            <a:ext cx="1186266" cy="154460"/>
            <a:chOff x="2368900" y="1755717"/>
            <a:chExt cx="3774736" cy="315961"/>
          </a:xfrm>
        </p:grpSpPr>
        <p:grpSp>
          <p:nvGrpSpPr>
            <p:cNvPr id="25" name="Group 4"/>
            <p:cNvGrpSpPr>
              <a:grpSpLocks/>
            </p:cNvGrpSpPr>
            <p:nvPr/>
          </p:nvGrpSpPr>
          <p:grpSpPr bwMode="auto">
            <a:xfrm>
              <a:off x="3023172" y="1755717"/>
              <a:ext cx="2477522" cy="315961"/>
              <a:chOff x="3016" y="3339"/>
              <a:chExt cx="2223" cy="227"/>
            </a:xfrm>
          </p:grpSpPr>
          <p:grpSp>
            <p:nvGrpSpPr>
              <p:cNvPr id="28" name="Group 5"/>
              <p:cNvGrpSpPr>
                <a:grpSpLocks/>
              </p:cNvGrpSpPr>
              <p:nvPr/>
            </p:nvGrpSpPr>
            <p:grpSpPr bwMode="auto">
              <a:xfrm>
                <a:off x="3016" y="3339"/>
                <a:ext cx="1134" cy="227"/>
                <a:chOff x="3016" y="3339"/>
                <a:chExt cx="1134" cy="227"/>
              </a:xfrm>
            </p:grpSpPr>
            <p:grpSp>
              <p:nvGrpSpPr>
                <p:cNvPr id="68" name="Group 6"/>
                <p:cNvGrpSpPr>
                  <a:grpSpLocks/>
                </p:cNvGrpSpPr>
                <p:nvPr/>
              </p:nvGrpSpPr>
              <p:grpSpPr bwMode="auto">
                <a:xfrm>
                  <a:off x="3016" y="3339"/>
                  <a:ext cx="590" cy="227"/>
                  <a:chOff x="3016" y="3339"/>
                  <a:chExt cx="590" cy="227"/>
                </a:xfrm>
              </p:grpSpPr>
              <p:grpSp>
                <p:nvGrpSpPr>
                  <p:cNvPr id="88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3016" y="3339"/>
                    <a:ext cx="318" cy="227"/>
                    <a:chOff x="3016" y="3339"/>
                    <a:chExt cx="318" cy="227"/>
                  </a:xfrm>
                </p:grpSpPr>
                <p:grpSp>
                  <p:nvGrpSpPr>
                    <p:cNvPr id="98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6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103" name="Oval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04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05" name="Oval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99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100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01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02" name="Oval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  <p:grpSp>
                <p:nvGrpSpPr>
                  <p:cNvPr id="89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288" y="3339"/>
                    <a:ext cx="318" cy="227"/>
                    <a:chOff x="3016" y="3339"/>
                    <a:chExt cx="318" cy="227"/>
                  </a:xfrm>
                </p:grpSpPr>
                <p:grpSp>
                  <p:nvGrpSpPr>
                    <p:cNvPr id="90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6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95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96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97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91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9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93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94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  <p:grpSp>
              <p:nvGrpSpPr>
                <p:cNvPr id="69" name="Group 25"/>
                <p:cNvGrpSpPr>
                  <a:grpSpLocks/>
                </p:cNvGrpSpPr>
                <p:nvPr/>
              </p:nvGrpSpPr>
              <p:grpSpPr bwMode="auto">
                <a:xfrm>
                  <a:off x="3560" y="3339"/>
                  <a:ext cx="590" cy="227"/>
                  <a:chOff x="3016" y="3339"/>
                  <a:chExt cx="590" cy="227"/>
                </a:xfrm>
              </p:grpSpPr>
              <p:grpSp>
                <p:nvGrpSpPr>
                  <p:cNvPr id="70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016" y="3339"/>
                    <a:ext cx="318" cy="227"/>
                    <a:chOff x="3016" y="3339"/>
                    <a:chExt cx="318" cy="227"/>
                  </a:xfrm>
                </p:grpSpPr>
                <p:grpSp>
                  <p:nvGrpSpPr>
                    <p:cNvPr id="80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6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85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86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87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81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82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83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84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  <p:grpSp>
                <p:nvGrpSpPr>
                  <p:cNvPr id="71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288" y="3339"/>
                    <a:ext cx="318" cy="227"/>
                    <a:chOff x="3016" y="3339"/>
                    <a:chExt cx="318" cy="227"/>
                  </a:xfrm>
                </p:grpSpPr>
                <p:grpSp>
                  <p:nvGrpSpPr>
                    <p:cNvPr id="72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6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77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78" name="Oval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79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7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74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75" name="Oval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76" name="Oval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</p:grpSp>
          <p:grpSp>
            <p:nvGrpSpPr>
              <p:cNvPr id="29" name="Group 44"/>
              <p:cNvGrpSpPr>
                <a:grpSpLocks/>
              </p:cNvGrpSpPr>
              <p:nvPr/>
            </p:nvGrpSpPr>
            <p:grpSpPr bwMode="auto">
              <a:xfrm>
                <a:off x="4105" y="3339"/>
                <a:ext cx="1134" cy="227"/>
                <a:chOff x="3016" y="3339"/>
                <a:chExt cx="1134" cy="227"/>
              </a:xfrm>
            </p:grpSpPr>
            <p:grpSp>
              <p:nvGrpSpPr>
                <p:cNvPr id="30" name="Group 45"/>
                <p:cNvGrpSpPr>
                  <a:grpSpLocks/>
                </p:cNvGrpSpPr>
                <p:nvPr/>
              </p:nvGrpSpPr>
              <p:grpSpPr bwMode="auto">
                <a:xfrm>
                  <a:off x="3016" y="3339"/>
                  <a:ext cx="590" cy="227"/>
                  <a:chOff x="3016" y="3339"/>
                  <a:chExt cx="590" cy="227"/>
                </a:xfrm>
              </p:grpSpPr>
              <p:grpSp>
                <p:nvGrpSpPr>
                  <p:cNvPr id="50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016" y="3339"/>
                    <a:ext cx="318" cy="227"/>
                    <a:chOff x="3016" y="3339"/>
                    <a:chExt cx="318" cy="227"/>
                  </a:xfrm>
                </p:grpSpPr>
                <p:grpSp>
                  <p:nvGrpSpPr>
                    <p:cNvPr id="60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6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65" name="Oval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6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7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61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62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3" name="Oval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4" name="Oval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  <p:grpSp>
                <p:nvGrpSpPr>
                  <p:cNvPr id="51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288" y="3339"/>
                    <a:ext cx="318" cy="227"/>
                    <a:chOff x="3016" y="3339"/>
                    <a:chExt cx="318" cy="227"/>
                  </a:xfrm>
                </p:grpSpPr>
                <p:grpSp>
                  <p:nvGrpSpPr>
                    <p:cNvPr id="52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6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57" name="Oval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58" name="Oval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59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53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54" name="Oval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55" name="Oval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56" name="Oval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  <p:grpSp>
              <p:nvGrpSpPr>
                <p:cNvPr id="31" name="Group 64"/>
                <p:cNvGrpSpPr>
                  <a:grpSpLocks/>
                </p:cNvGrpSpPr>
                <p:nvPr/>
              </p:nvGrpSpPr>
              <p:grpSpPr bwMode="auto">
                <a:xfrm>
                  <a:off x="3560" y="3339"/>
                  <a:ext cx="590" cy="227"/>
                  <a:chOff x="3016" y="3339"/>
                  <a:chExt cx="590" cy="227"/>
                </a:xfrm>
              </p:grpSpPr>
              <p:grpSp>
                <p:nvGrpSpPr>
                  <p:cNvPr id="32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3016" y="3339"/>
                    <a:ext cx="318" cy="227"/>
                    <a:chOff x="3016" y="3339"/>
                    <a:chExt cx="318" cy="227"/>
                  </a:xfrm>
                </p:grpSpPr>
                <p:grpSp>
                  <p:nvGrpSpPr>
                    <p:cNvPr id="42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6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47" name="Oval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8" name="Oval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9" name="Oval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43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44" name="Oval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5" name="Oval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6" name="Oval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  <p:grpSp>
                <p:nvGrpSpPr>
                  <p:cNvPr id="33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288" y="3339"/>
                    <a:ext cx="318" cy="227"/>
                    <a:chOff x="3016" y="3339"/>
                    <a:chExt cx="318" cy="227"/>
                  </a:xfrm>
                </p:grpSpPr>
                <p:grpSp>
                  <p:nvGrpSpPr>
                    <p:cNvPr id="34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6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39" name="Oval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0" name="Oval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1" name="Oval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35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3339"/>
                      <a:ext cx="182" cy="227"/>
                      <a:chOff x="3016" y="3339"/>
                      <a:chExt cx="182" cy="227"/>
                    </a:xfrm>
                  </p:grpSpPr>
                  <p:sp>
                    <p:nvSpPr>
                      <p:cNvPr id="36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37" name="Oval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38" name="Oval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3339"/>
                        <a:ext cx="91" cy="22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</p:grpSp>
        </p:grpSp>
        <p:cxnSp>
          <p:nvCxnSpPr>
            <p:cNvPr id="26" name="Connettore 1 25"/>
            <p:cNvCxnSpPr/>
            <p:nvPr/>
          </p:nvCxnSpPr>
          <p:spPr>
            <a:xfrm>
              <a:off x="5500694" y="1912224"/>
              <a:ext cx="6429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>
              <a:off x="2368900" y="1928802"/>
              <a:ext cx="6429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ttore 1 13"/>
          <p:cNvCxnSpPr/>
          <p:nvPr/>
        </p:nvCxnSpPr>
        <p:spPr>
          <a:xfrm rot="5400000">
            <a:off x="1450233" y="5365652"/>
            <a:ext cx="2200634" cy="8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516917" y="4265777"/>
            <a:ext cx="1033633" cy="8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/>
          <p:cNvSpPr/>
          <p:nvPr/>
        </p:nvSpPr>
        <p:spPr>
          <a:xfrm>
            <a:off x="2527478" y="4249572"/>
            <a:ext cx="39755" cy="38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445339" y="6373404"/>
            <a:ext cx="316863" cy="249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 a  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71538" y="4115868"/>
            <a:ext cx="274044" cy="249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 b 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50550" y="4095111"/>
            <a:ext cx="208923" cy="282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</a:t>
            </a:r>
            <a:endParaRPr lang="it-IT" sz="28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142976" y="4714884"/>
            <a:ext cx="211598" cy="282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</a:t>
            </a:r>
            <a:endParaRPr lang="it-IT" sz="28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412340" y="6000768"/>
            <a:ext cx="218735" cy="282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</a:t>
            </a:r>
            <a:endParaRPr lang="it-IT" sz="2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193936" y="6000768"/>
            <a:ext cx="234792" cy="282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O</a:t>
            </a:r>
            <a:endParaRPr lang="it-IT" sz="2800" dirty="0"/>
          </a:p>
        </p:txBody>
      </p:sp>
      <p:pic>
        <p:nvPicPr>
          <p:cNvPr id="10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572264" y="371475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48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428604"/>
            <a:ext cx="8578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786710" y="421481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04" y="500042"/>
            <a:ext cx="86741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786578" y="471488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20</Words>
  <Application>Microsoft Office PowerPoint</Application>
  <PresentationFormat>Presentazione su schermo (4:3)</PresentationFormat>
  <Paragraphs>16</Paragraphs>
  <Slides>11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175</cp:revision>
  <dcterms:created xsi:type="dcterms:W3CDTF">2020-03-06T11:53:34Z</dcterms:created>
  <dcterms:modified xsi:type="dcterms:W3CDTF">2020-04-25T16:51:46Z</dcterms:modified>
</cp:coreProperties>
</file>