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media/image9.png" ContentType="image/png"/>
  <Override PartName="/ppt/media/image28.jpeg" ContentType="image/jpe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34.jpeg" ContentType="image/jpeg"/>
  <Override PartName="/ppt/media/image6.png" ContentType="image/png"/>
  <Override PartName="/ppt/media/image7.png" ContentType="image/png"/>
  <Override PartName="/ppt/media/image23.jpeg" ContentType="image/jpeg"/>
  <Override PartName="/ppt/media/image8.png" ContentType="image/png"/>
  <Override PartName="/ppt/media/image29.jpeg" ContentType="image/jpe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35.jpeg" ContentType="image/jpeg"/>
  <Override PartName="/ppt/media/image15.png" ContentType="image/png"/>
  <Override PartName="/ppt/media/image16.png" ContentType="image/png"/>
  <Override PartName="/ppt/media/image24.jpeg" ContentType="image/jpeg"/>
  <Override PartName="/ppt/media/image17.png" ContentType="image/png"/>
  <Override PartName="/ppt/media/image18.png" ContentType="image/png"/>
  <Override PartName="/ppt/media/image19.png" ContentType="image/png"/>
  <Override PartName="/ppt/media/image40.jpeg" ContentType="image/jpeg"/>
  <Override PartName="/ppt/media/image20.png" ContentType="image/png"/>
  <Override PartName="/ppt/media/image21.png" ContentType="image/png"/>
  <Override PartName="/ppt/media/image22.png" ContentType="image/png"/>
  <Override PartName="/ppt/media/image25.jpeg" ContentType="image/jpeg"/>
  <Override PartName="/ppt/media/image26.jpeg" ContentType="image/jpeg"/>
  <Override PartName="/ppt/media/image27.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1.jpeg" ContentType="image/jpeg"/>
  <Override PartName="/ppt/media/image42.jpeg" ContentType="image/jpeg"/>
  <Override PartName="/ppt/media/image43.jpeg" ContentType="image/jpe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x="13004800" cy="97536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13.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 Id="rId3" Type="http://schemas.openxmlformats.org/officeDocument/2006/relationships/image" Target="../media/image16.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19.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2.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32" name="PlaceHolder 2"/>
          <p:cNvSpPr>
            <a:spLocks noGrp="1"/>
          </p:cNvSpPr>
          <p:nvPr>
            <p:ph type="body"/>
          </p:nvPr>
        </p:nvSpPr>
        <p:spPr>
          <a:xfrm>
            <a:off x="1270080" y="636264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33" name="PlaceHolder 3"/>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35"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36"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37"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38" name="PlaceHolder 5"/>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40"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41" name="PlaceHolder 3"/>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pic>
        <p:nvPicPr>
          <p:cNvPr id="42" name="" descr=""/>
          <p:cNvPicPr/>
          <p:nvPr/>
        </p:nvPicPr>
        <p:blipFill>
          <a:blip r:embed="rId2"/>
          <a:stretch/>
        </p:blipFill>
        <p:spPr>
          <a:xfrm>
            <a:off x="2875680" y="6362280"/>
            <a:ext cx="7252920" cy="5787000"/>
          </a:xfrm>
          <a:prstGeom prst="rect">
            <a:avLst/>
          </a:prstGeom>
          <a:ln>
            <a:noFill/>
          </a:ln>
        </p:spPr>
      </p:pic>
      <p:pic>
        <p:nvPicPr>
          <p:cNvPr id="43" name="" descr=""/>
          <p:cNvPicPr/>
          <p:nvPr/>
        </p:nvPicPr>
        <p:blipFill>
          <a:blip r:embed="rId3"/>
          <a:stretch/>
        </p:blipFill>
        <p:spPr>
          <a:xfrm>
            <a:off x="2875680" y="6362280"/>
            <a:ext cx="7252920" cy="57870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50" name="PlaceHolder 2"/>
          <p:cNvSpPr>
            <a:spLocks noGrp="1"/>
          </p:cNvSpPr>
          <p:nvPr>
            <p:ph type="subTitle"/>
          </p:nvPr>
        </p:nvSpPr>
        <p:spPr>
          <a:xfrm>
            <a:off x="1270080" y="6362640"/>
            <a:ext cx="10464480" cy="57870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52"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54"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55" name="PlaceHolder 3"/>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50160" y="389160"/>
            <a:ext cx="11703600" cy="75492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59"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60" name="PlaceHolder 3"/>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61" name="PlaceHolder 4"/>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1" name="PlaceHolder 2"/>
          <p:cNvSpPr>
            <a:spLocks noGrp="1"/>
          </p:cNvSpPr>
          <p:nvPr>
            <p:ph type="subTitle"/>
          </p:nvPr>
        </p:nvSpPr>
        <p:spPr>
          <a:xfrm>
            <a:off x="1270080" y="6362640"/>
            <a:ext cx="10464480" cy="57870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63"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64"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65"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67"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68"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69" name="PlaceHolder 4"/>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71" name="PlaceHolder 2"/>
          <p:cNvSpPr>
            <a:spLocks noGrp="1"/>
          </p:cNvSpPr>
          <p:nvPr>
            <p:ph type="body"/>
          </p:nvPr>
        </p:nvSpPr>
        <p:spPr>
          <a:xfrm>
            <a:off x="1270080" y="636264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72" name="PlaceHolder 3"/>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74"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75"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76"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77" name="PlaceHolder 5"/>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79"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80" name="PlaceHolder 3"/>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pic>
        <p:nvPicPr>
          <p:cNvPr id="81" name="" descr=""/>
          <p:cNvPicPr/>
          <p:nvPr/>
        </p:nvPicPr>
        <p:blipFill>
          <a:blip r:embed="rId2"/>
          <a:stretch/>
        </p:blipFill>
        <p:spPr>
          <a:xfrm>
            <a:off x="2875680" y="6362280"/>
            <a:ext cx="7252920" cy="5787000"/>
          </a:xfrm>
          <a:prstGeom prst="rect">
            <a:avLst/>
          </a:prstGeom>
          <a:ln>
            <a:noFill/>
          </a:ln>
        </p:spPr>
      </p:pic>
      <p:pic>
        <p:nvPicPr>
          <p:cNvPr id="82" name="" descr=""/>
          <p:cNvPicPr/>
          <p:nvPr/>
        </p:nvPicPr>
        <p:blipFill>
          <a:blip r:embed="rId3"/>
          <a:stretch/>
        </p:blipFill>
        <p:spPr>
          <a:xfrm>
            <a:off x="2875680" y="6362280"/>
            <a:ext cx="7252920" cy="578700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90" name="PlaceHolder 2"/>
          <p:cNvSpPr>
            <a:spLocks noGrp="1"/>
          </p:cNvSpPr>
          <p:nvPr>
            <p:ph type="subTitle"/>
          </p:nvPr>
        </p:nvSpPr>
        <p:spPr>
          <a:xfrm>
            <a:off x="1270080" y="6362640"/>
            <a:ext cx="10464480" cy="57870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92"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94"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95" name="PlaceHolder 3"/>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3"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650160" y="389160"/>
            <a:ext cx="11703600" cy="75492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99"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00" name="PlaceHolder 3"/>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01" name="PlaceHolder 4"/>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03"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04"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05"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07"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08"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09" name="PlaceHolder 4"/>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11" name="PlaceHolder 2"/>
          <p:cNvSpPr>
            <a:spLocks noGrp="1"/>
          </p:cNvSpPr>
          <p:nvPr>
            <p:ph type="body"/>
          </p:nvPr>
        </p:nvSpPr>
        <p:spPr>
          <a:xfrm>
            <a:off x="1270080" y="636264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12" name="PlaceHolder 3"/>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14"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15"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16"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17" name="PlaceHolder 5"/>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19"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20" name="PlaceHolder 3"/>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pic>
        <p:nvPicPr>
          <p:cNvPr id="121" name="" descr=""/>
          <p:cNvPicPr/>
          <p:nvPr/>
        </p:nvPicPr>
        <p:blipFill>
          <a:blip r:embed="rId2"/>
          <a:stretch/>
        </p:blipFill>
        <p:spPr>
          <a:xfrm>
            <a:off x="2875680" y="6362280"/>
            <a:ext cx="7252920" cy="5787000"/>
          </a:xfrm>
          <a:prstGeom prst="rect">
            <a:avLst/>
          </a:prstGeom>
          <a:ln>
            <a:noFill/>
          </a:ln>
        </p:spPr>
      </p:pic>
      <p:pic>
        <p:nvPicPr>
          <p:cNvPr id="122" name="" descr=""/>
          <p:cNvPicPr/>
          <p:nvPr/>
        </p:nvPicPr>
        <p:blipFill>
          <a:blip r:embed="rId3"/>
          <a:stretch/>
        </p:blipFill>
        <p:spPr>
          <a:xfrm>
            <a:off x="2875680" y="6362280"/>
            <a:ext cx="7252920" cy="578700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30" name="PlaceHolder 2"/>
          <p:cNvSpPr>
            <a:spLocks noGrp="1"/>
          </p:cNvSpPr>
          <p:nvPr>
            <p:ph type="subTitle"/>
          </p:nvPr>
        </p:nvSpPr>
        <p:spPr>
          <a:xfrm>
            <a:off x="1270080" y="6362640"/>
            <a:ext cx="10464480" cy="57870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32"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5"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6" name="PlaceHolder 3"/>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34"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35" name="PlaceHolder 3"/>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650160" y="389160"/>
            <a:ext cx="11703600" cy="75492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39"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40" name="PlaceHolder 3"/>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41" name="PlaceHolder 4"/>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43"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44"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45"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47"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48"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49" name="PlaceHolder 4"/>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51" name="PlaceHolder 2"/>
          <p:cNvSpPr>
            <a:spLocks noGrp="1"/>
          </p:cNvSpPr>
          <p:nvPr>
            <p:ph type="body"/>
          </p:nvPr>
        </p:nvSpPr>
        <p:spPr>
          <a:xfrm>
            <a:off x="1270080" y="636264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52" name="PlaceHolder 3"/>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54"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55"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56"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57" name="PlaceHolder 5"/>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59"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60" name="PlaceHolder 3"/>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pic>
        <p:nvPicPr>
          <p:cNvPr id="161" name="" descr=""/>
          <p:cNvPicPr/>
          <p:nvPr/>
        </p:nvPicPr>
        <p:blipFill>
          <a:blip r:embed="rId2"/>
          <a:stretch/>
        </p:blipFill>
        <p:spPr>
          <a:xfrm>
            <a:off x="2875680" y="6362280"/>
            <a:ext cx="7252920" cy="5787000"/>
          </a:xfrm>
          <a:prstGeom prst="rect">
            <a:avLst/>
          </a:prstGeom>
          <a:ln>
            <a:noFill/>
          </a:ln>
        </p:spPr>
      </p:pic>
      <p:pic>
        <p:nvPicPr>
          <p:cNvPr id="162" name="" descr=""/>
          <p:cNvPicPr/>
          <p:nvPr/>
        </p:nvPicPr>
        <p:blipFill>
          <a:blip r:embed="rId3"/>
          <a:stretch/>
        </p:blipFill>
        <p:spPr>
          <a:xfrm>
            <a:off x="2875680" y="6362280"/>
            <a:ext cx="7252920" cy="578700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68" name="PlaceHolder 2"/>
          <p:cNvSpPr>
            <a:spLocks noGrp="1"/>
          </p:cNvSpPr>
          <p:nvPr>
            <p:ph type="subTitle"/>
          </p:nvPr>
        </p:nvSpPr>
        <p:spPr>
          <a:xfrm>
            <a:off x="1270080" y="6362640"/>
            <a:ext cx="10464480" cy="57870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70"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72"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73" name="PlaceHolder 3"/>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650160" y="389160"/>
            <a:ext cx="11703600" cy="75492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77"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78" name="PlaceHolder 3"/>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79" name="PlaceHolder 4"/>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81"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82"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83"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85"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86"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87" name="PlaceHolder 4"/>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89" name="PlaceHolder 2"/>
          <p:cNvSpPr>
            <a:spLocks noGrp="1"/>
          </p:cNvSpPr>
          <p:nvPr>
            <p:ph type="body"/>
          </p:nvPr>
        </p:nvSpPr>
        <p:spPr>
          <a:xfrm>
            <a:off x="1270080" y="636264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90" name="PlaceHolder 3"/>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92"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93"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94"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95" name="PlaceHolder 5"/>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650160" y="389160"/>
            <a:ext cx="11703600" cy="75492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197"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198" name="PlaceHolder 3"/>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pic>
        <p:nvPicPr>
          <p:cNvPr id="199" name="" descr=""/>
          <p:cNvPicPr/>
          <p:nvPr/>
        </p:nvPicPr>
        <p:blipFill>
          <a:blip r:embed="rId2"/>
          <a:stretch/>
        </p:blipFill>
        <p:spPr>
          <a:xfrm>
            <a:off x="2875680" y="6362280"/>
            <a:ext cx="7252920" cy="5787000"/>
          </a:xfrm>
          <a:prstGeom prst="rect">
            <a:avLst/>
          </a:prstGeom>
          <a:ln>
            <a:noFill/>
          </a:ln>
        </p:spPr>
      </p:pic>
      <p:pic>
        <p:nvPicPr>
          <p:cNvPr id="200" name="" descr=""/>
          <p:cNvPicPr/>
          <p:nvPr/>
        </p:nvPicPr>
        <p:blipFill>
          <a:blip r:embed="rId3"/>
          <a:stretch/>
        </p:blipFill>
        <p:spPr>
          <a:xfrm>
            <a:off x="2875680" y="6362280"/>
            <a:ext cx="7252920" cy="578700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5"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06" name="PlaceHolder 2"/>
          <p:cNvSpPr>
            <a:spLocks noGrp="1"/>
          </p:cNvSpPr>
          <p:nvPr>
            <p:ph type="subTitle"/>
          </p:nvPr>
        </p:nvSpPr>
        <p:spPr>
          <a:xfrm>
            <a:off x="1270080" y="6362640"/>
            <a:ext cx="10464480" cy="57870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08"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10"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11" name="PlaceHolder 3"/>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2"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3" name="PlaceHolder 1"/>
          <p:cNvSpPr>
            <a:spLocks noGrp="1"/>
          </p:cNvSpPr>
          <p:nvPr>
            <p:ph type="subTitle"/>
          </p:nvPr>
        </p:nvSpPr>
        <p:spPr>
          <a:xfrm>
            <a:off x="650160" y="389160"/>
            <a:ext cx="11703600" cy="75492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15"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16" name="PlaceHolder 3"/>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17" name="PlaceHolder 4"/>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19"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20"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21"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23"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24"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25" name="PlaceHolder 4"/>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0"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1" name="PlaceHolder 3"/>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2" name="PlaceHolder 4"/>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27" name="PlaceHolder 2"/>
          <p:cNvSpPr>
            <a:spLocks noGrp="1"/>
          </p:cNvSpPr>
          <p:nvPr>
            <p:ph type="body"/>
          </p:nvPr>
        </p:nvSpPr>
        <p:spPr>
          <a:xfrm>
            <a:off x="1270080" y="636264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28" name="PlaceHolder 3"/>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30"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31"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32"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33" name="PlaceHolder 5"/>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35"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36" name="PlaceHolder 3"/>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pic>
        <p:nvPicPr>
          <p:cNvPr id="237" name="" descr=""/>
          <p:cNvPicPr/>
          <p:nvPr/>
        </p:nvPicPr>
        <p:blipFill>
          <a:blip r:embed="rId2"/>
          <a:stretch/>
        </p:blipFill>
        <p:spPr>
          <a:xfrm>
            <a:off x="2875680" y="6362280"/>
            <a:ext cx="7252920" cy="5787000"/>
          </a:xfrm>
          <a:prstGeom prst="rect">
            <a:avLst/>
          </a:prstGeom>
          <a:ln>
            <a:noFill/>
          </a:ln>
        </p:spPr>
      </p:pic>
      <p:pic>
        <p:nvPicPr>
          <p:cNvPr id="238" name="" descr=""/>
          <p:cNvPicPr/>
          <p:nvPr/>
        </p:nvPicPr>
        <p:blipFill>
          <a:blip r:embed="rId3"/>
          <a:stretch/>
        </p:blipFill>
        <p:spPr>
          <a:xfrm>
            <a:off x="2875680" y="6362280"/>
            <a:ext cx="7252920" cy="578700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45" name="PlaceHolder 2"/>
          <p:cNvSpPr>
            <a:spLocks noGrp="1"/>
          </p:cNvSpPr>
          <p:nvPr>
            <p:ph type="subTitle"/>
          </p:nvPr>
        </p:nvSpPr>
        <p:spPr>
          <a:xfrm>
            <a:off x="1270080" y="6362640"/>
            <a:ext cx="10464480" cy="57870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47"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49"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50" name="PlaceHolder 3"/>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650160" y="389160"/>
            <a:ext cx="11703600" cy="754920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54"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55" name="PlaceHolder 3"/>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56" name="PlaceHolder 4"/>
          <p:cNvSpPr>
            <a:spLocks noGrp="1"/>
          </p:cNvSpPr>
          <p:nvPr>
            <p:ph type="body"/>
          </p:nvPr>
        </p:nvSpPr>
        <p:spPr>
          <a:xfrm>
            <a:off x="66322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4"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5"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6"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58" name="PlaceHolder 2"/>
          <p:cNvSpPr>
            <a:spLocks noGrp="1"/>
          </p:cNvSpPr>
          <p:nvPr>
            <p:ph type="body"/>
          </p:nvPr>
        </p:nvSpPr>
        <p:spPr>
          <a:xfrm>
            <a:off x="1270080" y="6362640"/>
            <a:ext cx="510660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59"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60"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62"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63"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64" name="PlaceHolder 4"/>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66" name="PlaceHolder 2"/>
          <p:cNvSpPr>
            <a:spLocks noGrp="1"/>
          </p:cNvSpPr>
          <p:nvPr>
            <p:ph type="body"/>
          </p:nvPr>
        </p:nvSpPr>
        <p:spPr>
          <a:xfrm>
            <a:off x="1270080" y="636264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67" name="PlaceHolder 3"/>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69"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70"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71" name="PlaceHolder 4"/>
          <p:cNvSpPr>
            <a:spLocks noGrp="1"/>
          </p:cNvSpPr>
          <p:nvPr>
            <p:ph type="body"/>
          </p:nvPr>
        </p:nvSpPr>
        <p:spPr>
          <a:xfrm>
            <a:off x="66322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72" name="PlaceHolder 5"/>
          <p:cNvSpPr>
            <a:spLocks noGrp="1"/>
          </p:cNvSpPr>
          <p:nvPr>
            <p:ph type="body"/>
          </p:nvPr>
        </p:nvSpPr>
        <p:spPr>
          <a:xfrm>
            <a:off x="1270080" y="938520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74" name="PlaceHolder 2"/>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75" name="PlaceHolder 3"/>
          <p:cNvSpPr>
            <a:spLocks noGrp="1"/>
          </p:cNvSpPr>
          <p:nvPr>
            <p:ph type="body"/>
          </p:nvPr>
        </p:nvSpPr>
        <p:spPr>
          <a:xfrm>
            <a:off x="1270080" y="6362640"/>
            <a:ext cx="10464480" cy="578700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pic>
        <p:nvPicPr>
          <p:cNvPr id="276" name="" descr=""/>
          <p:cNvPicPr/>
          <p:nvPr/>
        </p:nvPicPr>
        <p:blipFill>
          <a:blip r:embed="rId2"/>
          <a:stretch/>
        </p:blipFill>
        <p:spPr>
          <a:xfrm>
            <a:off x="2875680" y="6362280"/>
            <a:ext cx="7252920" cy="5787000"/>
          </a:xfrm>
          <a:prstGeom prst="rect">
            <a:avLst/>
          </a:prstGeom>
          <a:ln>
            <a:noFill/>
          </a:ln>
        </p:spPr>
      </p:pic>
      <p:pic>
        <p:nvPicPr>
          <p:cNvPr id="277" name="" descr=""/>
          <p:cNvPicPr/>
          <p:nvPr/>
        </p:nvPicPr>
        <p:blipFill>
          <a:blip r:embed="rId3"/>
          <a:stretch/>
        </p:blipFill>
        <p:spPr>
          <a:xfrm>
            <a:off x="2875680" y="6362280"/>
            <a:ext cx="7252920" cy="5787000"/>
          </a:xfrm>
          <a:prstGeom prst="rect">
            <a:avLst/>
          </a:prstGeom>
          <a:ln>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50160" y="389160"/>
            <a:ext cx="11703600" cy="1628280"/>
          </a:xfrm>
          <a:prstGeom prst="rect">
            <a:avLst/>
          </a:prstGeom>
        </p:spPr>
        <p:txBody>
          <a:bodyPr lIns="0" rIns="0" tIns="0" bIns="0" anchor="ctr"/>
          <a:p>
            <a:pPr algn="ctr"/>
            <a:endParaRPr b="0" lang="it-IT" sz="4000" spc="-1" strike="noStrike">
              <a:solidFill>
                <a:srgbClr val="ffffff"/>
              </a:solidFill>
              <a:uFill>
                <a:solidFill>
                  <a:srgbClr val="ffffff"/>
                </a:solidFill>
              </a:uFill>
              <a:latin typeface="Book Antiqua"/>
            </a:endParaRPr>
          </a:p>
        </p:txBody>
      </p:sp>
      <p:sp>
        <p:nvSpPr>
          <p:cNvPr id="28" name="PlaceHolder 2"/>
          <p:cNvSpPr>
            <a:spLocks noGrp="1"/>
          </p:cNvSpPr>
          <p:nvPr>
            <p:ph type="body"/>
          </p:nvPr>
        </p:nvSpPr>
        <p:spPr>
          <a:xfrm>
            <a:off x="12700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29" name="PlaceHolder 3"/>
          <p:cNvSpPr>
            <a:spLocks noGrp="1"/>
          </p:cNvSpPr>
          <p:nvPr>
            <p:ph type="body"/>
          </p:nvPr>
        </p:nvSpPr>
        <p:spPr>
          <a:xfrm>
            <a:off x="6632280" y="6362640"/>
            <a:ext cx="510660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
        <p:nvSpPr>
          <p:cNvPr id="30" name="PlaceHolder 4"/>
          <p:cNvSpPr>
            <a:spLocks noGrp="1"/>
          </p:cNvSpPr>
          <p:nvPr>
            <p:ph type="body"/>
          </p:nvPr>
        </p:nvSpPr>
        <p:spPr>
          <a:xfrm>
            <a:off x="1270080" y="9385200"/>
            <a:ext cx="10464480" cy="2760120"/>
          </a:xfrm>
          <a:prstGeom prst="rect">
            <a:avLst/>
          </a:prstGeom>
        </p:spPr>
        <p:txBody>
          <a:bodyPr lIns="0" rIns="0" tIns="0" bIns="0"/>
          <a:p>
            <a:endParaRPr b="0" lang="it-IT" sz="3400" spc="-1" strike="noStrike">
              <a:solidFill>
                <a:srgbClr val="262626"/>
              </a:solidFill>
              <a:uFill>
                <a:solidFill>
                  <a:srgbClr val="ffffff"/>
                </a:solidFill>
              </a:uFill>
              <a:latin typeface="Book Antiqu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1.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4.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7.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20.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CustomShape 1" hidden="1"/>
          <p:cNvSpPr/>
          <p:nvPr/>
        </p:nvSpPr>
        <p:spPr>
          <a:xfrm>
            <a:off x="0" y="0"/>
            <a:ext cx="13004280" cy="9753120"/>
          </a:xfrm>
          <a:prstGeom prst="rect">
            <a:avLst/>
          </a:prstGeom>
          <a:gradFill>
            <a:gsLst>
              <a:gs pos="83000">
                <a:schemeClr val="bg1">
                  <a:alpha val="11000"/>
                </a:schemeClr>
              </a:gs>
              <a:gs pos="100000">
                <a:schemeClr val="bg2">
                  <a:lumMod val="75000"/>
                  <a:alpha val="23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1" name="Picture 6" descr=""/>
          <p:cNvPicPr/>
          <p:nvPr/>
        </p:nvPicPr>
        <p:blipFill>
          <a:blip r:embed="rId3"/>
          <a:stretch/>
        </p:blipFill>
        <p:spPr>
          <a:xfrm>
            <a:off x="0" y="0"/>
            <a:ext cx="13004280" cy="9753120"/>
          </a:xfrm>
          <a:prstGeom prst="rect">
            <a:avLst/>
          </a:prstGeom>
          <a:ln>
            <a:noFill/>
          </a:ln>
        </p:spPr>
      </p:pic>
      <p:sp>
        <p:nvSpPr>
          <p:cNvPr id="2" name="PlaceHolder 2"/>
          <p:cNvSpPr>
            <a:spLocks noGrp="1"/>
          </p:cNvSpPr>
          <p:nvPr>
            <p:ph type="dt"/>
          </p:nvPr>
        </p:nvSpPr>
        <p:spPr>
          <a:xfrm>
            <a:off x="512640" y="8763120"/>
            <a:ext cx="3034080" cy="518760"/>
          </a:xfrm>
          <a:prstGeom prst="rect">
            <a:avLst/>
          </a:prstGeom>
        </p:spPr>
        <p:txBody>
          <a:bodyPr lIns="129960" rIns="129960" tIns="65160" bIns="65160" anchor="ctr"/>
          <a:p>
            <a:pPr>
              <a:lnSpc>
                <a:spcPct val="100000"/>
              </a:lnSpc>
            </a:pPr>
            <a:r>
              <a:rPr b="0" lang="it-IT" sz="1700" spc="-1" strike="noStrike">
                <a:solidFill>
                  <a:srgbClr val="ece9c6"/>
                </a:solidFill>
                <a:uFill>
                  <a:solidFill>
                    <a:srgbClr val="ffffff"/>
                  </a:solidFill>
                </a:uFill>
                <a:latin typeface="Book Antiqua"/>
              </a:rPr>
              <a:t>06/09/19</a:t>
            </a:r>
            <a:endParaRPr b="0" lang="it-IT" sz="1400" spc="-1" strike="noStrike">
              <a:solidFill>
                <a:srgbClr val="000000"/>
              </a:solidFill>
              <a:uFill>
                <a:solidFill>
                  <a:srgbClr val="ffffff"/>
                </a:solidFill>
              </a:uFill>
              <a:latin typeface="Times New Roman"/>
            </a:endParaRPr>
          </a:p>
        </p:txBody>
      </p:sp>
      <p:sp>
        <p:nvSpPr>
          <p:cNvPr id="3" name="PlaceHolder 3"/>
          <p:cNvSpPr>
            <a:spLocks noGrp="1"/>
          </p:cNvSpPr>
          <p:nvPr>
            <p:ph type="ftr"/>
          </p:nvPr>
        </p:nvSpPr>
        <p:spPr>
          <a:xfrm>
            <a:off x="4443480" y="8763120"/>
            <a:ext cx="4117680" cy="518760"/>
          </a:xfrm>
          <a:prstGeom prst="rect">
            <a:avLst/>
          </a:prstGeom>
        </p:spPr>
        <p:txBody>
          <a:bodyPr lIns="129960" rIns="129960" tIns="65160" bIns="65160" anchor="ctr"/>
          <a:p>
            <a:endParaRPr b="0" lang="it-IT" sz="2400" spc="-1" strike="noStrike">
              <a:solidFill>
                <a:srgbClr val="000000"/>
              </a:solidFill>
              <a:uFill>
                <a:solidFill>
                  <a:srgbClr val="ffffff"/>
                </a:solidFill>
              </a:uFill>
              <a:latin typeface="Times New Roman"/>
            </a:endParaRPr>
          </a:p>
        </p:txBody>
      </p:sp>
      <p:sp>
        <p:nvSpPr>
          <p:cNvPr id="4" name="PlaceHolder 4"/>
          <p:cNvSpPr>
            <a:spLocks noGrp="1"/>
          </p:cNvSpPr>
          <p:nvPr>
            <p:ph type="sldNum"/>
          </p:nvPr>
        </p:nvSpPr>
        <p:spPr>
          <a:xfrm>
            <a:off x="9442440" y="8763120"/>
            <a:ext cx="3034080" cy="518760"/>
          </a:xfrm>
          <a:prstGeom prst="rect">
            <a:avLst/>
          </a:prstGeom>
        </p:spPr>
        <p:txBody>
          <a:bodyPr lIns="129960" rIns="129960" tIns="65160" bIns="65160" anchor="ctr"/>
          <a:p>
            <a:pPr algn="r">
              <a:lnSpc>
                <a:spcPct val="100000"/>
              </a:lnSpc>
            </a:pPr>
            <a:fld id="{57EC5219-0212-4A65-ADB4-312C0AEB1427}" type="slidenum">
              <a:rPr b="0" lang="it-IT" sz="1700" spc="-1" strike="noStrike">
                <a:solidFill>
                  <a:srgbClr val="ece9c6"/>
                </a:solidFill>
                <a:uFill>
                  <a:solidFill>
                    <a:srgbClr val="ffffff"/>
                  </a:solidFill>
                </a:uFill>
                <a:latin typeface="Book Antiqua"/>
              </a:rPr>
              <a:t>&lt;numero&gt;</a:t>
            </a:fld>
            <a:endParaRPr b="0" lang="it-IT" sz="1400" spc="-1" strike="noStrike">
              <a:solidFill>
                <a:srgbClr val="000000"/>
              </a:solidFill>
              <a:uFill>
                <a:solidFill>
                  <a:srgbClr val="ffffff"/>
                </a:solidFill>
              </a:uFill>
              <a:latin typeface="Times New Roman"/>
            </a:endParaRPr>
          </a:p>
        </p:txBody>
      </p:sp>
      <p:sp>
        <p:nvSpPr>
          <p:cNvPr id="5" name="CustomShape 5"/>
          <p:cNvSpPr/>
          <p:nvPr/>
        </p:nvSpPr>
        <p:spPr>
          <a:xfrm>
            <a:off x="5934960" y="4106880"/>
            <a:ext cx="1159560" cy="126360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it-IT" sz="7700" spc="-1" strike="noStrike">
                <a:solidFill>
                  <a:srgbClr val="e1dca5"/>
                </a:solidFill>
                <a:uFill>
                  <a:solidFill>
                    <a:srgbClr val="ffffff"/>
                  </a:solidFill>
                </a:uFill>
                <a:latin typeface="Avenir Light"/>
              </a:rPr>
              <a:t></a:t>
            </a:r>
            <a:endParaRPr b="0" lang="it-IT" sz="1800" spc="-1" strike="noStrike">
              <a:solidFill>
                <a:srgbClr val="000000"/>
              </a:solidFill>
              <a:uFill>
                <a:solidFill>
                  <a:srgbClr val="ffffff"/>
                </a:solidFill>
              </a:uFill>
              <a:latin typeface="Arial"/>
            </a:endParaRPr>
          </a:p>
        </p:txBody>
      </p:sp>
      <p:sp>
        <p:nvSpPr>
          <p:cNvPr id="6" name="Line 6"/>
          <p:cNvSpPr/>
          <p:nvPr/>
        </p:nvSpPr>
        <p:spPr>
          <a:xfrm flipH="1" flipV="1">
            <a:off x="1698120" y="4880520"/>
            <a:ext cx="4437000" cy="2160"/>
          </a:xfrm>
          <a:prstGeom prst="line">
            <a:avLst/>
          </a:prstGeom>
          <a:ln>
            <a:solidFill>
              <a:schemeClr val="tx2">
                <a:lumMod val="90000"/>
              </a:schemeClr>
            </a:solidFill>
            <a:round/>
          </a:ln>
        </p:spPr>
        <p:style>
          <a:lnRef idx="1">
            <a:schemeClr val="accent1"/>
          </a:lnRef>
          <a:fillRef idx="0">
            <a:schemeClr val="accent1"/>
          </a:fillRef>
          <a:effectRef idx="0">
            <a:schemeClr val="accent1"/>
          </a:effectRef>
          <a:fontRef idx="minor"/>
        </p:style>
      </p:sp>
      <p:sp>
        <p:nvSpPr>
          <p:cNvPr id="7" name="Line 7"/>
          <p:cNvSpPr/>
          <p:nvPr/>
        </p:nvSpPr>
        <p:spPr>
          <a:xfrm flipH="1" flipV="1">
            <a:off x="6902640" y="4876560"/>
            <a:ext cx="4437000" cy="2160"/>
          </a:xfrm>
          <a:prstGeom prst="line">
            <a:avLst/>
          </a:prstGeom>
          <a:ln>
            <a:solidFill>
              <a:schemeClr val="tx2">
                <a:lumMod val="90000"/>
              </a:schemeClr>
            </a:solidFill>
            <a:round/>
          </a:ln>
        </p:spPr>
        <p:style>
          <a:lnRef idx="1">
            <a:schemeClr val="accent1"/>
          </a:lnRef>
          <a:fillRef idx="0">
            <a:schemeClr val="accent1"/>
          </a:fillRef>
          <a:effectRef idx="0">
            <a:schemeClr val="accent1"/>
          </a:effectRef>
          <a:fontRef idx="minor"/>
        </p:style>
      </p:sp>
      <p:sp>
        <p:nvSpPr>
          <p:cNvPr id="8" name="PlaceHolder 8"/>
          <p:cNvSpPr>
            <a:spLocks noGrp="1"/>
          </p:cNvSpPr>
          <p:nvPr>
            <p:ph type="title"/>
          </p:nvPr>
        </p:nvSpPr>
        <p:spPr>
          <a:xfrm>
            <a:off x="1683000" y="1973520"/>
            <a:ext cx="9638640" cy="2462760"/>
          </a:xfrm>
          <a:prstGeom prst="rect">
            <a:avLst/>
          </a:prstGeom>
        </p:spPr>
        <p:txBody>
          <a:bodyPr lIns="129960" rIns="129960" tIns="65160" bIns="65160" anchor="b"/>
          <a:p>
            <a:pPr algn="ctr">
              <a:lnSpc>
                <a:spcPct val="100000"/>
              </a:lnSpc>
            </a:pPr>
            <a:r>
              <a:rPr b="0" lang="it-IT" sz="7700" spc="-1" strike="noStrike">
                <a:solidFill>
                  <a:srgbClr val="ffffff"/>
                </a:solidFill>
                <a:uFill>
                  <a:solidFill>
                    <a:srgbClr val="ffffff"/>
                  </a:solidFill>
                </a:uFill>
                <a:latin typeface="Book Antiqua"/>
              </a:rPr>
              <a:t>Fare clic per modificare lo stile del titolo</a:t>
            </a:r>
            <a:endParaRPr b="0" lang="it-IT" sz="4000" spc="-1" strike="noStrike">
              <a:solidFill>
                <a:srgbClr val="ffffff"/>
              </a:solidFill>
              <a:uFill>
                <a:solidFill>
                  <a:srgbClr val="ffffff"/>
                </a:solidFill>
              </a:uFill>
              <a:latin typeface="Book Antiqua"/>
            </a:endParaRPr>
          </a:p>
        </p:txBody>
      </p:sp>
      <p:sp>
        <p:nvSpPr>
          <p:cNvPr id="9" name="PlaceHolder 9"/>
          <p:cNvSpPr>
            <a:spLocks noGrp="1"/>
          </p:cNvSpPr>
          <p:nvPr>
            <p:ph type="body"/>
          </p:nvPr>
        </p:nvSpPr>
        <p:spPr>
          <a:xfrm>
            <a:off x="650160" y="2282040"/>
            <a:ext cx="11703600" cy="5656320"/>
          </a:xfrm>
          <a:prstGeom prst="rect">
            <a:avLst/>
          </a:prstGeom>
        </p:spPr>
        <p:txBody>
          <a:bodyPr lIns="0" rIns="0" tIns="0" bIns="0"/>
          <a:p>
            <a:pPr marL="432000" indent="-324000">
              <a:buClr>
                <a:srgbClr val="000000"/>
              </a:buClr>
              <a:buSzPct val="45000"/>
              <a:buFont typeface="Wingdings" charset="2"/>
              <a:buChar char=""/>
            </a:pPr>
            <a:r>
              <a:rPr b="0" lang="it-IT" sz="3400" spc="-1" strike="noStrike">
                <a:solidFill>
                  <a:srgbClr val="ffffff"/>
                </a:solidFill>
                <a:uFill>
                  <a:solidFill>
                    <a:srgbClr val="ffffff"/>
                  </a:solidFill>
                </a:uFill>
                <a:latin typeface="Book Antiqua"/>
              </a:rPr>
              <a:t>Fai clic per modificare il formato del testo della struttura</a:t>
            </a:r>
            <a:endParaRPr b="0" lang="it-IT" sz="3400" spc="-1" strike="noStrike">
              <a:solidFill>
                <a:srgbClr val="ffffff"/>
              </a:solidFill>
              <a:uFill>
                <a:solidFill>
                  <a:srgbClr val="ffffff"/>
                </a:solidFill>
              </a:uFill>
              <a:latin typeface="Book Antiqua"/>
            </a:endParaRPr>
          </a:p>
          <a:p>
            <a:pPr lvl="1" marL="864000" indent="-324000">
              <a:buClr>
                <a:srgbClr val="000000"/>
              </a:buClr>
              <a:buSzPct val="75000"/>
              <a:buFont typeface="Symbol" charset="2"/>
              <a:buChar char=""/>
            </a:pPr>
            <a:r>
              <a:rPr b="0" lang="it-IT" sz="2800" spc="-1" strike="noStrike">
                <a:solidFill>
                  <a:srgbClr val="ffffff"/>
                </a:solidFill>
                <a:uFill>
                  <a:solidFill>
                    <a:srgbClr val="ffffff"/>
                  </a:solidFill>
                </a:uFill>
                <a:latin typeface="Book Antiqua"/>
              </a:rPr>
              <a:t>Secondo livello struttura</a:t>
            </a:r>
            <a:endParaRPr b="0" lang="it-IT" sz="2800" spc="-1" strike="noStrike">
              <a:solidFill>
                <a:srgbClr val="ffffff"/>
              </a:solidFill>
              <a:uFill>
                <a:solidFill>
                  <a:srgbClr val="ffffff"/>
                </a:solidFill>
              </a:uFill>
              <a:latin typeface="Book Antiqua"/>
            </a:endParaRPr>
          </a:p>
          <a:p>
            <a:pPr lvl="2" marL="1296000" indent="-288000">
              <a:buClr>
                <a:srgbClr val="000000"/>
              </a:buClr>
              <a:buSzPct val="45000"/>
              <a:buFont typeface="Wingdings" charset="2"/>
              <a:buChar char=""/>
            </a:pPr>
            <a:r>
              <a:rPr b="0" lang="it-IT" sz="2600" spc="-1" strike="noStrike">
                <a:solidFill>
                  <a:srgbClr val="ffffff"/>
                </a:solidFill>
                <a:uFill>
                  <a:solidFill>
                    <a:srgbClr val="ffffff"/>
                  </a:solidFill>
                </a:uFill>
                <a:latin typeface="Book Antiqua"/>
              </a:rPr>
              <a:t>Terzo livello struttura</a:t>
            </a:r>
            <a:endParaRPr b="0" lang="it-IT" sz="2600" spc="-1" strike="noStrike">
              <a:solidFill>
                <a:srgbClr val="ffffff"/>
              </a:solidFill>
              <a:uFill>
                <a:solidFill>
                  <a:srgbClr val="ffffff"/>
                </a:solidFill>
              </a:uFill>
              <a:latin typeface="Book Antiqua"/>
            </a:endParaRPr>
          </a:p>
          <a:p>
            <a:pPr lvl="3" marL="1728000" indent="-216000">
              <a:buClr>
                <a:srgbClr val="000000"/>
              </a:buClr>
              <a:buSzPct val="75000"/>
              <a:buFont typeface="Symbol" charset="2"/>
              <a:buChar char=""/>
            </a:pPr>
            <a:r>
              <a:rPr b="0" lang="it-IT" sz="2300" spc="-1" strike="noStrike">
                <a:solidFill>
                  <a:srgbClr val="ffffff"/>
                </a:solidFill>
                <a:uFill>
                  <a:solidFill>
                    <a:srgbClr val="ffffff"/>
                  </a:solidFill>
                </a:uFill>
                <a:latin typeface="Book Antiqua"/>
              </a:rPr>
              <a:t>Quarto livello struttura</a:t>
            </a:r>
            <a:endParaRPr b="0" lang="it-IT" sz="2300" spc="-1" strike="noStrike">
              <a:solidFill>
                <a:srgbClr val="ffffff"/>
              </a:solidFill>
              <a:uFill>
                <a:solidFill>
                  <a:srgbClr val="ffffff"/>
                </a:solidFill>
              </a:uFill>
              <a:latin typeface="Book Antiqua"/>
            </a:endParaRPr>
          </a:p>
          <a:p>
            <a:pPr lvl="4" marL="2160000" indent="-216000">
              <a:buClr>
                <a:srgbClr val="000000"/>
              </a:buClr>
              <a:buSzPct val="45000"/>
              <a:buFont typeface="Wingdings" charset="2"/>
              <a:buChar char=""/>
            </a:pPr>
            <a:r>
              <a:rPr b="0" lang="it-IT" sz="2000" spc="-1" strike="noStrike">
                <a:solidFill>
                  <a:srgbClr val="ffffff"/>
                </a:solidFill>
                <a:uFill>
                  <a:solidFill>
                    <a:srgbClr val="ffffff"/>
                  </a:solidFill>
                </a:uFill>
                <a:latin typeface="Book Antiqua"/>
              </a:rPr>
              <a:t>Quinto livello struttura</a:t>
            </a:r>
            <a:endParaRPr b="0" lang="it-IT" sz="2000" spc="-1" strike="noStrike">
              <a:solidFill>
                <a:srgbClr val="ffffff"/>
              </a:solidFill>
              <a:uFill>
                <a:solidFill>
                  <a:srgbClr val="ffffff"/>
                </a:solidFill>
              </a:uFill>
              <a:latin typeface="Book Antiqua"/>
            </a:endParaRPr>
          </a:p>
          <a:p>
            <a:pPr lvl="5" marL="2592000" indent="-216000">
              <a:buClr>
                <a:srgbClr val="000000"/>
              </a:buClr>
              <a:buSzPct val="45000"/>
              <a:buFont typeface="Wingdings" charset="2"/>
              <a:buChar char=""/>
            </a:pPr>
            <a:r>
              <a:rPr b="0" lang="it-IT" sz="2000" spc="-1" strike="noStrike">
                <a:solidFill>
                  <a:srgbClr val="ffffff"/>
                </a:solidFill>
                <a:uFill>
                  <a:solidFill>
                    <a:srgbClr val="ffffff"/>
                  </a:solidFill>
                </a:uFill>
                <a:latin typeface="Book Antiqua"/>
              </a:rPr>
              <a:t>Sesto livello struttura</a:t>
            </a:r>
            <a:endParaRPr b="0" lang="it-IT" sz="2000" spc="-1" strike="noStrike">
              <a:solidFill>
                <a:srgbClr val="ffffff"/>
              </a:solidFill>
              <a:uFill>
                <a:solidFill>
                  <a:srgbClr val="ffffff"/>
                </a:solidFill>
              </a:uFill>
              <a:latin typeface="Book Antiqua"/>
            </a:endParaRPr>
          </a:p>
          <a:p>
            <a:pPr lvl="6" marL="3024000" indent="-216000">
              <a:buClr>
                <a:srgbClr val="000000"/>
              </a:buClr>
              <a:buSzPct val="45000"/>
              <a:buFont typeface="Wingdings" charset="2"/>
              <a:buChar char=""/>
            </a:pPr>
            <a:r>
              <a:rPr b="0" lang="it-IT" sz="2000" spc="-1" strike="noStrike">
                <a:solidFill>
                  <a:srgbClr val="ffffff"/>
                </a:solidFill>
                <a:uFill>
                  <a:solidFill>
                    <a:srgbClr val="ffffff"/>
                  </a:solidFill>
                </a:uFill>
                <a:latin typeface="Book Antiqua"/>
              </a:rPr>
              <a:t>Settimo livello struttura</a:t>
            </a:r>
            <a:endParaRPr b="0" lang="it-IT" sz="2000" spc="-1" strike="noStrike">
              <a:solidFill>
                <a:srgbClr val="ffffff"/>
              </a:solidFill>
              <a:uFill>
                <a:solidFill>
                  <a:srgbClr val="ffffff"/>
                </a:solidFill>
              </a:uFill>
              <a:latin typeface="Book Antiqua"/>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44" name="CustomShape 1"/>
          <p:cNvSpPr/>
          <p:nvPr/>
        </p:nvSpPr>
        <p:spPr>
          <a:xfrm>
            <a:off x="0" y="0"/>
            <a:ext cx="13004280" cy="9753120"/>
          </a:xfrm>
          <a:prstGeom prst="rect">
            <a:avLst/>
          </a:prstGeom>
          <a:gradFill>
            <a:gsLst>
              <a:gs pos="83000">
                <a:schemeClr val="bg1">
                  <a:alpha val="11000"/>
                </a:schemeClr>
              </a:gs>
              <a:gs pos="100000">
                <a:schemeClr val="bg2">
                  <a:lumMod val="75000"/>
                  <a:alpha val="23000"/>
                </a:schemeClr>
              </a:gs>
            </a:gsLst>
            <a:lin ang="0"/>
          </a:gradFill>
          <a:ln>
            <a:noFill/>
          </a:ln>
        </p:spPr>
        <p:style>
          <a:lnRef idx="2">
            <a:schemeClr val="accent1">
              <a:shade val="50000"/>
            </a:schemeClr>
          </a:lnRef>
          <a:fillRef idx="1">
            <a:schemeClr val="accent1"/>
          </a:fillRef>
          <a:effectRef idx="0">
            <a:schemeClr val="accent1"/>
          </a:effectRef>
          <a:fontRef idx="minor"/>
        </p:style>
      </p:sp>
      <p:sp>
        <p:nvSpPr>
          <p:cNvPr id="45" name="PlaceHolder 2"/>
          <p:cNvSpPr>
            <a:spLocks noGrp="1"/>
          </p:cNvSpPr>
          <p:nvPr>
            <p:ph type="body"/>
          </p:nvPr>
        </p:nvSpPr>
        <p:spPr>
          <a:xfrm>
            <a:off x="0" y="2717640"/>
            <a:ext cx="13004280" cy="7035480"/>
          </a:xfrm>
          <a:prstGeom prst="rect">
            <a:avLst/>
          </a:prstGeom>
        </p:spPr>
        <p:txBody>
          <a:bodyPr/>
          <a:p>
            <a:pPr marL="432000" indent="-324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Fai clic per modificare il formato del testo della struttura</a:t>
            </a:r>
            <a:endParaRPr b="0" lang="it-IT" sz="4000" spc="-1" strike="noStrike">
              <a:solidFill>
                <a:srgbClr val="262626"/>
              </a:solidFill>
              <a:uFill>
                <a:solidFill>
                  <a:srgbClr val="ffffff"/>
                </a:solidFill>
              </a:uFill>
              <a:latin typeface="Book Antiqua"/>
            </a:endParaRPr>
          </a:p>
          <a:p>
            <a:pPr lvl="1" marL="864000" indent="-324000">
              <a:buClr>
                <a:srgbClr val="000000"/>
              </a:buClr>
              <a:buSzPct val="75000"/>
              <a:buFont typeface="Symbol" charset="2"/>
              <a:buChar char=""/>
            </a:pPr>
            <a:r>
              <a:rPr b="0" lang="it-IT" sz="4000" spc="-1" strike="noStrike">
                <a:solidFill>
                  <a:srgbClr val="262626"/>
                </a:solidFill>
                <a:uFill>
                  <a:solidFill>
                    <a:srgbClr val="ffffff"/>
                  </a:solidFill>
                </a:uFill>
                <a:latin typeface="Book Antiqua"/>
              </a:rPr>
              <a:t>Secondo livello struttura</a:t>
            </a:r>
            <a:endParaRPr b="0" lang="it-IT" sz="4000" spc="-1" strike="noStrike">
              <a:solidFill>
                <a:srgbClr val="262626"/>
              </a:solidFill>
              <a:uFill>
                <a:solidFill>
                  <a:srgbClr val="ffffff"/>
                </a:solidFill>
              </a:uFill>
              <a:latin typeface="Book Antiqua"/>
            </a:endParaRPr>
          </a:p>
          <a:p>
            <a:pPr lvl="2" marL="1296000" indent="-288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Terzo livello struttura</a:t>
            </a:r>
            <a:endParaRPr b="0" lang="it-IT" sz="4000" spc="-1" strike="noStrike">
              <a:solidFill>
                <a:srgbClr val="262626"/>
              </a:solidFill>
              <a:uFill>
                <a:solidFill>
                  <a:srgbClr val="ffffff"/>
                </a:solidFill>
              </a:uFill>
              <a:latin typeface="Book Antiqua"/>
            </a:endParaRPr>
          </a:p>
          <a:p>
            <a:pPr lvl="3" marL="1728000" indent="-216000">
              <a:buClr>
                <a:srgbClr val="000000"/>
              </a:buClr>
              <a:buSzPct val="75000"/>
              <a:buFont typeface="Symbol" charset="2"/>
              <a:buChar char=""/>
            </a:pPr>
            <a:r>
              <a:rPr b="0" lang="it-IT" sz="4000" spc="-1" strike="noStrike">
                <a:solidFill>
                  <a:srgbClr val="262626"/>
                </a:solidFill>
                <a:uFill>
                  <a:solidFill>
                    <a:srgbClr val="ffffff"/>
                  </a:solidFill>
                </a:uFill>
                <a:latin typeface="Book Antiqua"/>
              </a:rPr>
              <a:t>Quarto livello struttura</a:t>
            </a:r>
            <a:endParaRPr b="0" lang="it-IT" sz="4000" spc="-1" strike="noStrike">
              <a:solidFill>
                <a:srgbClr val="262626"/>
              </a:solidFill>
              <a:uFill>
                <a:solidFill>
                  <a:srgbClr val="ffffff"/>
                </a:solidFill>
              </a:uFill>
              <a:latin typeface="Book Antiqua"/>
            </a:endParaRPr>
          </a:p>
          <a:p>
            <a:pPr lvl="4" marL="2160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Quinto livello struttura</a:t>
            </a:r>
            <a:endParaRPr b="0" lang="it-IT" sz="4000" spc="-1" strike="noStrike">
              <a:solidFill>
                <a:srgbClr val="262626"/>
              </a:solidFill>
              <a:uFill>
                <a:solidFill>
                  <a:srgbClr val="ffffff"/>
                </a:solidFill>
              </a:uFill>
              <a:latin typeface="Book Antiqua"/>
            </a:endParaRPr>
          </a:p>
          <a:p>
            <a:pPr lvl="5" marL="2592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Sesto livello struttura</a:t>
            </a:r>
            <a:endParaRPr b="0" lang="it-IT" sz="4000" spc="-1" strike="noStrike">
              <a:solidFill>
                <a:srgbClr val="262626"/>
              </a:solidFill>
              <a:uFill>
                <a:solidFill>
                  <a:srgbClr val="ffffff"/>
                </a:solidFill>
              </a:uFill>
              <a:latin typeface="Book Antiqua"/>
            </a:endParaRPr>
          </a:p>
          <a:p>
            <a:pPr lvl="6" marL="3024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Settimo livello struttura</a:t>
            </a:r>
            <a:endParaRPr b="0" lang="it-IT" sz="4000" spc="-1" strike="noStrike">
              <a:solidFill>
                <a:srgbClr val="262626"/>
              </a:solidFill>
              <a:uFill>
                <a:solidFill>
                  <a:srgbClr val="ffffff"/>
                </a:solidFill>
              </a:uFill>
              <a:latin typeface="Book Antiqua"/>
            </a:endParaRPr>
          </a:p>
        </p:txBody>
      </p:sp>
      <p:sp>
        <p:nvSpPr>
          <p:cNvPr id="46" name="PlaceHolder 3"/>
          <p:cNvSpPr>
            <a:spLocks noGrp="1"/>
          </p:cNvSpPr>
          <p:nvPr>
            <p:ph type="title"/>
          </p:nvPr>
        </p:nvSpPr>
        <p:spPr>
          <a:xfrm>
            <a:off x="660240" y="1003320"/>
            <a:ext cx="11683800" cy="1460160"/>
          </a:xfrm>
          <a:prstGeom prst="rect">
            <a:avLst/>
          </a:prstGeom>
        </p:spPr>
        <p:txBody>
          <a:bodyPr lIns="129960" rIns="129960" tIns="65160" bIns="65160" anchor="ctr"/>
          <a:p>
            <a:pPr algn="ctr">
              <a:lnSpc>
                <a:spcPct val="100000"/>
              </a:lnSpc>
            </a:pPr>
            <a:r>
              <a:rPr b="0" lang="it-IT" sz="6200" spc="990" strike="noStrike">
                <a:solidFill>
                  <a:srgbClr val="895d1d"/>
                </a:solidFill>
                <a:uFill>
                  <a:solidFill>
                    <a:srgbClr val="ffffff"/>
                  </a:solidFill>
                </a:uFill>
                <a:latin typeface="Book Antiqua"/>
              </a:rPr>
              <a:t>Titolo Testo</a:t>
            </a:r>
            <a:endParaRPr b="0" lang="it-IT" sz="4000" spc="-1" strike="noStrike">
              <a:solidFill>
                <a:srgbClr val="ffffff"/>
              </a:solidFill>
              <a:uFill>
                <a:solidFill>
                  <a:srgbClr val="ffffff"/>
                </a:solidFill>
              </a:uFill>
              <a:latin typeface="Book Antiqua"/>
            </a:endParaRPr>
          </a:p>
        </p:txBody>
      </p:sp>
      <p:sp>
        <p:nvSpPr>
          <p:cNvPr id="47" name="PlaceHolder 4"/>
          <p:cNvSpPr>
            <a:spLocks noGrp="1"/>
          </p:cNvSpPr>
          <p:nvPr>
            <p:ph type="body"/>
          </p:nvPr>
        </p:nvSpPr>
        <p:spPr>
          <a:xfrm>
            <a:off x="660240" y="507960"/>
            <a:ext cx="11683800" cy="507600"/>
          </a:xfrm>
          <a:prstGeom prst="rect">
            <a:avLst/>
          </a:prstGeom>
        </p:spPr>
        <p:txBody>
          <a:bodyPr lIns="129960" rIns="129960" tIns="65160" bIns="65160"/>
          <a:p>
            <a:pPr marL="432000" indent="-324000">
              <a:buClr>
                <a:srgbClr val="000000"/>
              </a:buClr>
              <a:buSzPct val="45000"/>
              <a:buFont typeface="Wingdings" charset="2"/>
              <a:buChar char=""/>
            </a:pPr>
            <a:r>
              <a:rPr b="0" lang="it-IT" sz="2400" spc="381" strike="noStrike" cap="all">
                <a:solidFill>
                  <a:srgbClr val="262626"/>
                </a:solidFill>
                <a:uFill>
                  <a:solidFill>
                    <a:srgbClr val="ffffff"/>
                  </a:solidFill>
                </a:uFill>
                <a:latin typeface="Avenir Book"/>
                <a:ea typeface="Avenir Book"/>
              </a:rPr>
              <a:t>Fai clic per modificare il formato del testo della struttura</a:t>
            </a:r>
            <a:endParaRPr b="0" lang="it-IT" sz="2400" spc="-1" strike="noStrike">
              <a:solidFill>
                <a:srgbClr val="262626"/>
              </a:solidFill>
              <a:uFill>
                <a:solidFill>
                  <a:srgbClr val="ffffff"/>
                </a:solidFill>
              </a:uFill>
              <a:latin typeface="Book Antiqua"/>
            </a:endParaRPr>
          </a:p>
          <a:p>
            <a:pPr lvl="1" marL="864000" indent="-324000">
              <a:buClr>
                <a:srgbClr val="000000"/>
              </a:buClr>
              <a:buSzPct val="75000"/>
              <a:buFont typeface="Symbol" charset="2"/>
              <a:buChar char=""/>
            </a:pPr>
            <a:r>
              <a:rPr b="0" lang="it-IT" sz="2400" spc="381" strike="noStrike" cap="all">
                <a:solidFill>
                  <a:srgbClr val="262626"/>
                </a:solidFill>
                <a:uFill>
                  <a:solidFill>
                    <a:srgbClr val="ffffff"/>
                  </a:solidFill>
                </a:uFill>
                <a:latin typeface="Avenir Book"/>
                <a:ea typeface="Avenir Book"/>
              </a:rPr>
              <a:t>Secondo livello struttura</a:t>
            </a:r>
            <a:endParaRPr b="0" lang="it-IT" sz="2400" spc="-1" strike="noStrike">
              <a:solidFill>
                <a:srgbClr val="262626"/>
              </a:solidFill>
              <a:uFill>
                <a:solidFill>
                  <a:srgbClr val="ffffff"/>
                </a:solidFill>
              </a:uFill>
              <a:latin typeface="Book Antiqua"/>
            </a:endParaRPr>
          </a:p>
          <a:p>
            <a:pPr lvl="2" marL="1296000" indent="-288000">
              <a:buClr>
                <a:srgbClr val="000000"/>
              </a:buClr>
              <a:buSzPct val="45000"/>
              <a:buFont typeface="Wingdings" charset="2"/>
              <a:buChar char=""/>
            </a:pPr>
            <a:r>
              <a:rPr b="0" lang="it-IT" sz="2400" spc="381" strike="noStrike" cap="all">
                <a:solidFill>
                  <a:srgbClr val="262626"/>
                </a:solidFill>
                <a:uFill>
                  <a:solidFill>
                    <a:srgbClr val="ffffff"/>
                  </a:solidFill>
                </a:uFill>
                <a:latin typeface="Avenir Book"/>
                <a:ea typeface="Avenir Book"/>
              </a:rPr>
              <a:t>Terzo livello struttura</a:t>
            </a:r>
            <a:endParaRPr b="0" lang="it-IT" sz="2400" spc="-1" strike="noStrike">
              <a:solidFill>
                <a:srgbClr val="262626"/>
              </a:solidFill>
              <a:uFill>
                <a:solidFill>
                  <a:srgbClr val="ffffff"/>
                </a:solidFill>
              </a:uFill>
              <a:latin typeface="Book Antiqua"/>
            </a:endParaRPr>
          </a:p>
          <a:p>
            <a:pPr lvl="3" marL="1728000" indent="-216000">
              <a:buClr>
                <a:srgbClr val="000000"/>
              </a:buClr>
              <a:buSzPct val="75000"/>
              <a:buFont typeface="Symbol" charset="2"/>
              <a:buChar char=""/>
            </a:pPr>
            <a:r>
              <a:rPr b="0" lang="it-IT" sz="2400" spc="381" strike="noStrike" cap="all">
                <a:solidFill>
                  <a:srgbClr val="262626"/>
                </a:solidFill>
                <a:uFill>
                  <a:solidFill>
                    <a:srgbClr val="ffffff"/>
                  </a:solidFill>
                </a:uFill>
                <a:latin typeface="Avenir Book"/>
                <a:ea typeface="Avenir Book"/>
              </a:rPr>
              <a:t>Quarto livello struttura</a:t>
            </a:r>
            <a:endParaRPr b="0" lang="it-IT" sz="2400" spc="-1" strike="noStrike">
              <a:solidFill>
                <a:srgbClr val="262626"/>
              </a:solidFill>
              <a:uFill>
                <a:solidFill>
                  <a:srgbClr val="ffffff"/>
                </a:solidFill>
              </a:uFill>
              <a:latin typeface="Book Antiqua"/>
            </a:endParaRPr>
          </a:p>
          <a:p>
            <a:pPr lvl="4" marL="2160000" indent="-216000">
              <a:buClr>
                <a:srgbClr val="000000"/>
              </a:buClr>
              <a:buSzPct val="45000"/>
              <a:buFont typeface="Wingdings" charset="2"/>
              <a:buChar char=""/>
            </a:pPr>
            <a:r>
              <a:rPr b="0" lang="it-IT" sz="2400" spc="381" strike="noStrike" cap="all">
                <a:solidFill>
                  <a:srgbClr val="262626"/>
                </a:solidFill>
                <a:uFill>
                  <a:solidFill>
                    <a:srgbClr val="ffffff"/>
                  </a:solidFill>
                </a:uFill>
                <a:latin typeface="Avenir Book"/>
                <a:ea typeface="Avenir Book"/>
              </a:rPr>
              <a:t>Quinto livello struttura</a:t>
            </a:r>
            <a:endParaRPr b="0" lang="it-IT" sz="2400" spc="-1" strike="noStrike">
              <a:solidFill>
                <a:srgbClr val="262626"/>
              </a:solidFill>
              <a:uFill>
                <a:solidFill>
                  <a:srgbClr val="ffffff"/>
                </a:solidFill>
              </a:uFill>
              <a:latin typeface="Book Antiqua"/>
            </a:endParaRPr>
          </a:p>
          <a:p>
            <a:pPr lvl="5" marL="2592000" indent="-216000">
              <a:buClr>
                <a:srgbClr val="000000"/>
              </a:buClr>
              <a:buSzPct val="45000"/>
              <a:buFont typeface="Wingdings" charset="2"/>
              <a:buChar char=""/>
            </a:pPr>
            <a:r>
              <a:rPr b="0" lang="it-IT" sz="2400" spc="381" strike="noStrike" cap="all">
                <a:solidFill>
                  <a:srgbClr val="262626"/>
                </a:solidFill>
                <a:uFill>
                  <a:solidFill>
                    <a:srgbClr val="ffffff"/>
                  </a:solidFill>
                </a:uFill>
                <a:latin typeface="Avenir Book"/>
                <a:ea typeface="Avenir Book"/>
              </a:rPr>
              <a:t>Sesto livello struttura</a:t>
            </a:r>
            <a:endParaRPr b="0" lang="it-IT" sz="2400" spc="-1" strike="noStrike">
              <a:solidFill>
                <a:srgbClr val="262626"/>
              </a:solidFill>
              <a:uFill>
                <a:solidFill>
                  <a:srgbClr val="ffffff"/>
                </a:solidFill>
              </a:uFill>
              <a:latin typeface="Book Antiqua"/>
            </a:endParaRPr>
          </a:p>
          <a:p>
            <a:pPr>
              <a:lnSpc>
                <a:spcPct val="100000"/>
              </a:lnSpc>
            </a:pPr>
            <a:r>
              <a:rPr b="0" lang="it-IT" sz="2400" spc="381" strike="noStrike" cap="all">
                <a:solidFill>
                  <a:srgbClr val="262626"/>
                </a:solidFill>
                <a:uFill>
                  <a:solidFill>
                    <a:srgbClr val="ffffff"/>
                  </a:solidFill>
                </a:uFill>
                <a:latin typeface="Avenir Book"/>
                <a:ea typeface="Avenir Book"/>
              </a:rPr>
              <a:t>Settimo livello strutturaCorpo livello uno</a:t>
            </a:r>
            <a:endParaRPr b="0" lang="it-IT" sz="2400" spc="-1" strike="noStrike">
              <a:solidFill>
                <a:srgbClr val="262626"/>
              </a:solidFill>
              <a:uFill>
                <a:solidFill>
                  <a:srgbClr val="ffffff"/>
                </a:solidFill>
              </a:uFill>
              <a:latin typeface="Book Antiqua"/>
            </a:endParaRPr>
          </a:p>
          <a:p>
            <a:r>
              <a:rPr b="0" lang="it-IT" sz="2400" spc="381" strike="noStrike" cap="all">
                <a:solidFill>
                  <a:srgbClr val="262626"/>
                </a:solidFill>
                <a:uFill>
                  <a:solidFill>
                    <a:srgbClr val="ffffff"/>
                  </a:solidFill>
                </a:uFill>
                <a:latin typeface="Avenir Book"/>
                <a:ea typeface="Avenir Book"/>
              </a:rPr>
              <a:t>Corpo livello due</a:t>
            </a:r>
            <a:endParaRPr b="0" lang="it-IT" sz="3400" spc="-1" strike="noStrike">
              <a:solidFill>
                <a:srgbClr val="262626"/>
              </a:solidFill>
              <a:uFill>
                <a:solidFill>
                  <a:srgbClr val="ffffff"/>
                </a:solidFill>
              </a:uFill>
              <a:latin typeface="Book Antiqua"/>
            </a:endParaRPr>
          </a:p>
          <a:p>
            <a:r>
              <a:rPr b="0" lang="it-IT" sz="2400" spc="381" strike="noStrike" cap="all">
                <a:solidFill>
                  <a:srgbClr val="262626"/>
                </a:solidFill>
                <a:uFill>
                  <a:solidFill>
                    <a:srgbClr val="ffffff"/>
                  </a:solidFill>
                </a:uFill>
                <a:latin typeface="Avenir Book"/>
                <a:ea typeface="Avenir Book"/>
              </a:rPr>
              <a:t>Corpo livello tre</a:t>
            </a:r>
            <a:endParaRPr b="0" lang="it-IT" sz="3400" spc="-1" strike="noStrike">
              <a:solidFill>
                <a:srgbClr val="262626"/>
              </a:solidFill>
              <a:uFill>
                <a:solidFill>
                  <a:srgbClr val="ffffff"/>
                </a:solidFill>
              </a:uFill>
              <a:latin typeface="Book Antiqua"/>
            </a:endParaRPr>
          </a:p>
          <a:p>
            <a:r>
              <a:rPr b="0" lang="it-IT" sz="2400" spc="381" strike="noStrike" cap="all">
                <a:solidFill>
                  <a:srgbClr val="262626"/>
                </a:solidFill>
                <a:uFill>
                  <a:solidFill>
                    <a:srgbClr val="ffffff"/>
                  </a:solidFill>
                </a:uFill>
                <a:latin typeface="Avenir Book"/>
                <a:ea typeface="Avenir Book"/>
              </a:rPr>
              <a:t>Corpo livello quattro</a:t>
            </a:r>
            <a:endParaRPr b="0" lang="it-IT" sz="3400" spc="-1" strike="noStrike">
              <a:solidFill>
                <a:srgbClr val="262626"/>
              </a:solidFill>
              <a:uFill>
                <a:solidFill>
                  <a:srgbClr val="ffffff"/>
                </a:solidFill>
              </a:uFill>
              <a:latin typeface="Book Antiqua"/>
            </a:endParaRPr>
          </a:p>
          <a:p>
            <a:r>
              <a:rPr b="0" lang="it-IT" sz="2400" spc="381" strike="noStrike" cap="all">
                <a:solidFill>
                  <a:srgbClr val="262626"/>
                </a:solidFill>
                <a:uFill>
                  <a:solidFill>
                    <a:srgbClr val="ffffff"/>
                  </a:solidFill>
                </a:uFill>
                <a:latin typeface="Avenir Book"/>
                <a:ea typeface="Avenir Book"/>
              </a:rPr>
              <a:t>Corpo livello cinque</a:t>
            </a:r>
            <a:endParaRPr b="0" lang="it-IT" sz="3400" spc="-1" strike="noStrike">
              <a:solidFill>
                <a:srgbClr val="262626"/>
              </a:solidFill>
              <a:uFill>
                <a:solidFill>
                  <a:srgbClr val="ffffff"/>
                </a:solidFill>
              </a:uFill>
              <a:latin typeface="Book Antiqua"/>
            </a:endParaRPr>
          </a:p>
        </p:txBody>
      </p:sp>
      <p:sp>
        <p:nvSpPr>
          <p:cNvPr id="48" name="PlaceHolder 5"/>
          <p:cNvSpPr>
            <a:spLocks noGrp="1"/>
          </p:cNvSpPr>
          <p:nvPr>
            <p:ph type="sldNum"/>
          </p:nvPr>
        </p:nvSpPr>
        <p:spPr>
          <a:xfrm>
            <a:off x="9442440" y="8763120"/>
            <a:ext cx="3034080" cy="518760"/>
          </a:xfrm>
          <a:prstGeom prst="rect">
            <a:avLst/>
          </a:prstGeom>
        </p:spPr>
        <p:txBody>
          <a:bodyPr lIns="129960" rIns="129960" tIns="65160" bIns="65160" anchor="ctr"/>
          <a:p>
            <a:pPr algn="r">
              <a:lnSpc>
                <a:spcPct val="100000"/>
              </a:lnSpc>
            </a:pPr>
            <a:fld id="{987EE979-4530-4AFD-80F0-78F5DC8BE80C}" type="slidenum">
              <a:rPr b="0" lang="it-IT" sz="1700" spc="-1" strike="noStrike">
                <a:solidFill>
                  <a:srgbClr val="895d1d"/>
                </a:solidFill>
                <a:uFill>
                  <a:solidFill>
                    <a:srgbClr val="ffffff"/>
                  </a:solidFill>
                </a:uFill>
                <a:latin typeface="Book Antiqua"/>
              </a:rPr>
              <a:t>&lt;numero&gt;</a:t>
            </a:fld>
            <a:endParaRPr b="0" lang="it-I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83" name="CustomShape 1"/>
          <p:cNvSpPr/>
          <p:nvPr/>
        </p:nvSpPr>
        <p:spPr>
          <a:xfrm>
            <a:off x="0" y="0"/>
            <a:ext cx="13004280" cy="9753120"/>
          </a:xfrm>
          <a:prstGeom prst="rect">
            <a:avLst/>
          </a:prstGeom>
          <a:gradFill>
            <a:gsLst>
              <a:gs pos="83000">
                <a:schemeClr val="bg1">
                  <a:alpha val="11000"/>
                </a:schemeClr>
              </a:gs>
              <a:gs pos="100000">
                <a:schemeClr val="bg2">
                  <a:lumMod val="75000"/>
                  <a:alpha val="23000"/>
                </a:schemeClr>
              </a:gs>
            </a:gsLst>
            <a:lin ang="0"/>
          </a:gradFill>
          <a:ln>
            <a:noFill/>
          </a:ln>
        </p:spPr>
        <p:style>
          <a:lnRef idx="2">
            <a:schemeClr val="accent1">
              <a:shade val="50000"/>
            </a:schemeClr>
          </a:lnRef>
          <a:fillRef idx="1">
            <a:schemeClr val="accent1"/>
          </a:fillRef>
          <a:effectRef idx="0">
            <a:schemeClr val="accent1"/>
          </a:effectRef>
          <a:fontRef idx="minor"/>
        </p:style>
      </p:sp>
      <p:sp>
        <p:nvSpPr>
          <p:cNvPr id="84" name="PlaceHolder 2"/>
          <p:cNvSpPr>
            <a:spLocks noGrp="1"/>
          </p:cNvSpPr>
          <p:nvPr>
            <p:ph type="body"/>
          </p:nvPr>
        </p:nvSpPr>
        <p:spPr>
          <a:xfrm>
            <a:off x="1270080" y="2959200"/>
            <a:ext cx="10464480" cy="5787000"/>
          </a:xfrm>
          <a:prstGeom prst="rect">
            <a:avLst/>
          </a:prstGeom>
        </p:spPr>
        <p:txBody>
          <a:bodyPr lIns="129960" rIns="129960" tIns="65160" bIns="65160"/>
          <a:p>
            <a:pPr marL="432000" indent="-324000">
              <a:buClr>
                <a:srgbClr val="000000"/>
              </a:buClr>
              <a:buSzPct val="45000"/>
              <a:buFont typeface="Wingdings" charset="2"/>
              <a:buChar char=""/>
            </a:pPr>
            <a:r>
              <a:rPr b="0" lang="it-IT" sz="2400" spc="381" strike="noStrike" cap="all">
                <a:solidFill>
                  <a:srgbClr val="ffab4d"/>
                </a:solidFill>
                <a:uFill>
                  <a:solidFill>
                    <a:srgbClr val="ffffff"/>
                  </a:solidFill>
                </a:uFill>
                <a:latin typeface="Book Antiqua"/>
              </a:rPr>
              <a:t>Fai clic per modificare il formato del testo della struttura</a:t>
            </a:r>
            <a:endParaRPr b="0" lang="it-IT" sz="2400" spc="-1" strike="noStrike">
              <a:solidFill>
                <a:srgbClr val="262626"/>
              </a:solidFill>
              <a:uFill>
                <a:solidFill>
                  <a:srgbClr val="ffffff"/>
                </a:solidFill>
              </a:uFill>
              <a:latin typeface="Book Antiqua"/>
            </a:endParaRPr>
          </a:p>
          <a:p>
            <a:pPr lvl="1" marL="864000" indent="-324000">
              <a:buClr>
                <a:srgbClr val="000000"/>
              </a:buClr>
              <a:buSzPct val="75000"/>
              <a:buFont typeface="Symbol" charset="2"/>
              <a:buChar char=""/>
            </a:pPr>
            <a:r>
              <a:rPr b="0" lang="it-IT" sz="2400" spc="381" strike="noStrike" cap="all">
                <a:solidFill>
                  <a:srgbClr val="ffab4d"/>
                </a:solidFill>
                <a:uFill>
                  <a:solidFill>
                    <a:srgbClr val="ffffff"/>
                  </a:solidFill>
                </a:uFill>
                <a:latin typeface="Book Antiqua"/>
              </a:rPr>
              <a:t>Secondo livello struttura</a:t>
            </a:r>
            <a:endParaRPr b="0" lang="it-IT" sz="2400" spc="-1" strike="noStrike">
              <a:solidFill>
                <a:srgbClr val="262626"/>
              </a:solidFill>
              <a:uFill>
                <a:solidFill>
                  <a:srgbClr val="ffffff"/>
                </a:solidFill>
              </a:uFill>
              <a:latin typeface="Book Antiqua"/>
            </a:endParaRPr>
          </a:p>
          <a:p>
            <a:pPr lvl="2" marL="1296000" indent="-288000">
              <a:buClr>
                <a:srgbClr val="000000"/>
              </a:buClr>
              <a:buSzPct val="45000"/>
              <a:buFont typeface="Wingdings" charset="2"/>
              <a:buChar char=""/>
            </a:pPr>
            <a:r>
              <a:rPr b="0" lang="it-IT" sz="2400" spc="381" strike="noStrike" cap="all">
                <a:solidFill>
                  <a:srgbClr val="ffab4d"/>
                </a:solidFill>
                <a:uFill>
                  <a:solidFill>
                    <a:srgbClr val="ffffff"/>
                  </a:solidFill>
                </a:uFill>
                <a:latin typeface="Book Antiqua"/>
              </a:rPr>
              <a:t>Terzo livello struttura</a:t>
            </a:r>
            <a:endParaRPr b="0" lang="it-IT" sz="2400" spc="-1" strike="noStrike">
              <a:solidFill>
                <a:srgbClr val="262626"/>
              </a:solidFill>
              <a:uFill>
                <a:solidFill>
                  <a:srgbClr val="ffffff"/>
                </a:solidFill>
              </a:uFill>
              <a:latin typeface="Book Antiqua"/>
            </a:endParaRPr>
          </a:p>
          <a:p>
            <a:pPr lvl="3" marL="1728000" indent="-216000">
              <a:buClr>
                <a:srgbClr val="000000"/>
              </a:buClr>
              <a:buSzPct val="75000"/>
              <a:buFont typeface="Symbol" charset="2"/>
              <a:buChar char=""/>
            </a:pPr>
            <a:r>
              <a:rPr b="0" lang="it-IT" sz="2400" spc="381" strike="noStrike" cap="all">
                <a:solidFill>
                  <a:srgbClr val="ffab4d"/>
                </a:solidFill>
                <a:uFill>
                  <a:solidFill>
                    <a:srgbClr val="ffffff"/>
                  </a:solidFill>
                </a:uFill>
                <a:latin typeface="Book Antiqua"/>
              </a:rPr>
              <a:t>Quarto livello struttura</a:t>
            </a:r>
            <a:endParaRPr b="0" lang="it-IT" sz="2400" spc="-1" strike="noStrike">
              <a:solidFill>
                <a:srgbClr val="262626"/>
              </a:solidFill>
              <a:uFill>
                <a:solidFill>
                  <a:srgbClr val="ffffff"/>
                </a:solidFill>
              </a:uFill>
              <a:latin typeface="Book Antiqua"/>
            </a:endParaRPr>
          </a:p>
          <a:p>
            <a:pPr lvl="4" marL="2160000" indent="-216000">
              <a:buClr>
                <a:srgbClr val="000000"/>
              </a:buClr>
              <a:buSzPct val="45000"/>
              <a:buFont typeface="Wingdings" charset="2"/>
              <a:buChar char=""/>
            </a:pPr>
            <a:r>
              <a:rPr b="0" lang="it-IT" sz="2400" spc="381" strike="noStrike" cap="all">
                <a:solidFill>
                  <a:srgbClr val="ffab4d"/>
                </a:solidFill>
                <a:uFill>
                  <a:solidFill>
                    <a:srgbClr val="ffffff"/>
                  </a:solidFill>
                </a:uFill>
                <a:latin typeface="Book Antiqua"/>
              </a:rPr>
              <a:t>Quinto livello struttura</a:t>
            </a:r>
            <a:endParaRPr b="0" lang="it-IT" sz="2400" spc="-1" strike="noStrike">
              <a:solidFill>
                <a:srgbClr val="262626"/>
              </a:solidFill>
              <a:uFill>
                <a:solidFill>
                  <a:srgbClr val="ffffff"/>
                </a:solidFill>
              </a:uFill>
              <a:latin typeface="Book Antiqua"/>
            </a:endParaRPr>
          </a:p>
          <a:p>
            <a:pPr lvl="5" marL="2592000" indent="-216000">
              <a:buClr>
                <a:srgbClr val="000000"/>
              </a:buClr>
              <a:buSzPct val="45000"/>
              <a:buFont typeface="Wingdings" charset="2"/>
              <a:buChar char=""/>
            </a:pPr>
            <a:r>
              <a:rPr b="0" lang="it-IT" sz="2400" spc="381" strike="noStrike" cap="all">
                <a:solidFill>
                  <a:srgbClr val="ffab4d"/>
                </a:solidFill>
                <a:uFill>
                  <a:solidFill>
                    <a:srgbClr val="ffffff"/>
                  </a:solidFill>
                </a:uFill>
                <a:latin typeface="Book Antiqua"/>
              </a:rPr>
              <a:t>Sesto livello struttura</a:t>
            </a:r>
            <a:endParaRPr b="0" lang="it-IT" sz="2400" spc="-1" strike="noStrike">
              <a:solidFill>
                <a:srgbClr val="262626"/>
              </a:solidFill>
              <a:uFill>
                <a:solidFill>
                  <a:srgbClr val="ffffff"/>
                </a:solidFill>
              </a:uFill>
              <a:latin typeface="Book Antiqua"/>
            </a:endParaRPr>
          </a:p>
          <a:p>
            <a:pPr algn="ctr">
              <a:lnSpc>
                <a:spcPct val="100000"/>
              </a:lnSpc>
            </a:pPr>
            <a:r>
              <a:rPr b="0" lang="it-IT" sz="2400" spc="381" strike="noStrike" cap="all">
                <a:solidFill>
                  <a:srgbClr val="ffab4d"/>
                </a:solidFill>
                <a:uFill>
                  <a:solidFill>
                    <a:srgbClr val="ffffff"/>
                  </a:solidFill>
                </a:uFill>
                <a:latin typeface="Book Antiqua"/>
              </a:rPr>
              <a:t>Settimo livello struttura–Giovanni Mela</a:t>
            </a:r>
            <a:endParaRPr b="0" lang="it-IT" sz="2400" spc="-1" strike="noStrike">
              <a:solidFill>
                <a:srgbClr val="262626"/>
              </a:solidFill>
              <a:uFill>
                <a:solidFill>
                  <a:srgbClr val="ffffff"/>
                </a:solidFill>
              </a:uFill>
              <a:latin typeface="Book Antiqua"/>
            </a:endParaRPr>
          </a:p>
        </p:txBody>
      </p:sp>
      <p:sp>
        <p:nvSpPr>
          <p:cNvPr id="85" name="PlaceHolder 3"/>
          <p:cNvSpPr>
            <a:spLocks noGrp="1"/>
          </p:cNvSpPr>
          <p:nvPr>
            <p:ph type="body"/>
          </p:nvPr>
        </p:nvSpPr>
        <p:spPr>
          <a:xfrm>
            <a:off x="1270080" y="1346040"/>
            <a:ext cx="10464480" cy="5787000"/>
          </a:xfrm>
          <a:prstGeom prst="rect">
            <a:avLst/>
          </a:prstGeom>
        </p:spPr>
        <p:txBody>
          <a:bodyPr lIns="129960" rIns="129960" tIns="65160" bIns="65160"/>
          <a:p>
            <a:pPr marL="432000" indent="-324000">
              <a:buClr>
                <a:srgbClr val="000000"/>
              </a:buClr>
              <a:buSzPct val="45000"/>
              <a:buFont typeface="Wingdings" charset="2"/>
              <a:buChar char=""/>
            </a:pPr>
            <a:r>
              <a:rPr b="0" lang="it-IT" sz="3400" spc="-1" strike="noStrike">
                <a:solidFill>
                  <a:srgbClr val="262626"/>
                </a:solidFill>
                <a:uFill>
                  <a:solidFill>
                    <a:srgbClr val="ffffff"/>
                  </a:solidFill>
                </a:uFill>
                <a:latin typeface="Book Antiqua"/>
              </a:rPr>
              <a:t>Fai clic per modificare il formato del testo della struttura</a:t>
            </a:r>
            <a:endParaRPr b="0" lang="it-IT" sz="3400" spc="-1" strike="noStrike">
              <a:solidFill>
                <a:srgbClr val="262626"/>
              </a:solidFill>
              <a:uFill>
                <a:solidFill>
                  <a:srgbClr val="ffffff"/>
                </a:solidFill>
              </a:uFill>
              <a:latin typeface="Book Antiqua"/>
            </a:endParaRPr>
          </a:p>
          <a:p>
            <a:pPr lvl="1" marL="864000" indent="-324000">
              <a:buClr>
                <a:srgbClr val="000000"/>
              </a:buClr>
              <a:buSzPct val="75000"/>
              <a:buFont typeface="Symbol" charset="2"/>
              <a:buChar char=""/>
            </a:pPr>
            <a:r>
              <a:rPr b="0" lang="it-IT" sz="3400" spc="-1" strike="noStrike">
                <a:solidFill>
                  <a:srgbClr val="262626"/>
                </a:solidFill>
                <a:uFill>
                  <a:solidFill>
                    <a:srgbClr val="ffffff"/>
                  </a:solidFill>
                </a:uFill>
                <a:latin typeface="Book Antiqua"/>
              </a:rPr>
              <a:t>Secondo livello struttura</a:t>
            </a:r>
            <a:endParaRPr b="0" lang="it-IT" sz="3400" spc="-1" strike="noStrike">
              <a:solidFill>
                <a:srgbClr val="262626"/>
              </a:solidFill>
              <a:uFill>
                <a:solidFill>
                  <a:srgbClr val="ffffff"/>
                </a:solidFill>
              </a:uFill>
              <a:latin typeface="Book Antiqua"/>
            </a:endParaRPr>
          </a:p>
          <a:p>
            <a:pPr lvl="2" marL="1296000" indent="-288000">
              <a:buClr>
                <a:srgbClr val="000000"/>
              </a:buClr>
              <a:buSzPct val="45000"/>
              <a:buFont typeface="Wingdings" charset="2"/>
              <a:buChar char=""/>
            </a:pPr>
            <a:r>
              <a:rPr b="0" lang="it-IT" sz="3400" spc="-1" strike="noStrike">
                <a:solidFill>
                  <a:srgbClr val="262626"/>
                </a:solidFill>
                <a:uFill>
                  <a:solidFill>
                    <a:srgbClr val="ffffff"/>
                  </a:solidFill>
                </a:uFill>
                <a:latin typeface="Book Antiqua"/>
              </a:rPr>
              <a:t>Terzo livello struttura</a:t>
            </a:r>
            <a:endParaRPr b="0" lang="it-IT" sz="3400" spc="-1" strike="noStrike">
              <a:solidFill>
                <a:srgbClr val="262626"/>
              </a:solidFill>
              <a:uFill>
                <a:solidFill>
                  <a:srgbClr val="ffffff"/>
                </a:solidFill>
              </a:uFill>
              <a:latin typeface="Book Antiqua"/>
            </a:endParaRPr>
          </a:p>
          <a:p>
            <a:pPr lvl="3" marL="1728000" indent="-216000">
              <a:buClr>
                <a:srgbClr val="000000"/>
              </a:buClr>
              <a:buSzPct val="75000"/>
              <a:buFont typeface="Symbol" charset="2"/>
              <a:buChar char=""/>
            </a:pPr>
            <a:r>
              <a:rPr b="0" lang="it-IT" sz="3400" spc="-1" strike="noStrike">
                <a:solidFill>
                  <a:srgbClr val="262626"/>
                </a:solidFill>
                <a:uFill>
                  <a:solidFill>
                    <a:srgbClr val="ffffff"/>
                  </a:solidFill>
                </a:uFill>
                <a:latin typeface="Book Antiqua"/>
              </a:rPr>
              <a:t>Quarto livello struttura</a:t>
            </a:r>
            <a:endParaRPr b="0" lang="it-IT" sz="3400" spc="-1" strike="noStrike">
              <a:solidFill>
                <a:srgbClr val="262626"/>
              </a:solidFill>
              <a:uFill>
                <a:solidFill>
                  <a:srgbClr val="ffffff"/>
                </a:solidFill>
              </a:uFill>
              <a:latin typeface="Book Antiqua"/>
            </a:endParaRPr>
          </a:p>
          <a:p>
            <a:pPr lvl="4" marL="2160000" indent="-216000">
              <a:buClr>
                <a:srgbClr val="000000"/>
              </a:buClr>
              <a:buSzPct val="45000"/>
              <a:buFont typeface="Wingdings" charset="2"/>
              <a:buChar char=""/>
            </a:pPr>
            <a:r>
              <a:rPr b="0" lang="it-IT" sz="3400" spc="-1" strike="noStrike">
                <a:solidFill>
                  <a:srgbClr val="262626"/>
                </a:solidFill>
                <a:uFill>
                  <a:solidFill>
                    <a:srgbClr val="ffffff"/>
                  </a:solidFill>
                </a:uFill>
                <a:latin typeface="Book Antiqua"/>
              </a:rPr>
              <a:t>Quinto livello struttura</a:t>
            </a:r>
            <a:endParaRPr b="0" lang="it-IT" sz="3400" spc="-1" strike="noStrike">
              <a:solidFill>
                <a:srgbClr val="262626"/>
              </a:solidFill>
              <a:uFill>
                <a:solidFill>
                  <a:srgbClr val="ffffff"/>
                </a:solidFill>
              </a:uFill>
              <a:latin typeface="Book Antiqua"/>
            </a:endParaRPr>
          </a:p>
          <a:p>
            <a:pPr lvl="5" marL="2592000" indent="-216000">
              <a:buClr>
                <a:srgbClr val="000000"/>
              </a:buClr>
              <a:buSzPct val="45000"/>
              <a:buFont typeface="Wingdings" charset="2"/>
              <a:buChar char=""/>
            </a:pPr>
            <a:r>
              <a:rPr b="0" lang="it-IT" sz="3400" spc="-1" strike="noStrike">
                <a:solidFill>
                  <a:srgbClr val="262626"/>
                </a:solidFill>
                <a:uFill>
                  <a:solidFill>
                    <a:srgbClr val="ffffff"/>
                  </a:solidFill>
                </a:uFill>
                <a:latin typeface="Book Antiqua"/>
              </a:rPr>
              <a:t>Sesto livello struttura</a:t>
            </a:r>
            <a:endParaRPr b="0" lang="it-IT" sz="3400" spc="-1" strike="noStrike">
              <a:solidFill>
                <a:srgbClr val="262626"/>
              </a:solidFill>
              <a:uFill>
                <a:solidFill>
                  <a:srgbClr val="ffffff"/>
                </a:solidFill>
              </a:uFill>
              <a:latin typeface="Book Antiqua"/>
            </a:endParaRPr>
          </a:p>
          <a:p>
            <a:pPr algn="ctr">
              <a:lnSpc>
                <a:spcPct val="100000"/>
              </a:lnSpc>
            </a:pPr>
            <a:r>
              <a:rPr b="0" lang="it-IT" sz="3400" spc="-1" strike="noStrike">
                <a:solidFill>
                  <a:srgbClr val="262626"/>
                </a:solidFill>
                <a:uFill>
                  <a:solidFill>
                    <a:srgbClr val="ffffff"/>
                  </a:solidFill>
                </a:uFill>
                <a:latin typeface="Book Antiqua"/>
              </a:rPr>
              <a:t>Settimo livello struttura“Inserisci qui una citazione”. </a:t>
            </a:r>
            <a:endParaRPr b="0" lang="it-IT" sz="3400" spc="-1" strike="noStrike">
              <a:solidFill>
                <a:srgbClr val="262626"/>
              </a:solidFill>
              <a:uFill>
                <a:solidFill>
                  <a:srgbClr val="ffffff"/>
                </a:solidFill>
              </a:uFill>
              <a:latin typeface="Book Antiqua"/>
            </a:endParaRPr>
          </a:p>
        </p:txBody>
      </p:sp>
      <p:sp>
        <p:nvSpPr>
          <p:cNvPr id="86" name="PlaceHolder 4"/>
          <p:cNvSpPr>
            <a:spLocks noGrp="1"/>
          </p:cNvSpPr>
          <p:nvPr>
            <p:ph type="body"/>
          </p:nvPr>
        </p:nvSpPr>
        <p:spPr>
          <a:xfrm>
            <a:off x="-19080" y="3613320"/>
            <a:ext cx="13004280" cy="6133680"/>
          </a:xfrm>
          <a:prstGeom prst="rect">
            <a:avLst/>
          </a:prstGeom>
        </p:spPr>
        <p:txBody>
          <a:bodyPr/>
          <a:p>
            <a:pPr marL="432000" indent="-324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Fai clic per modificare il formato del testo della struttura</a:t>
            </a:r>
            <a:endParaRPr b="0" lang="it-IT" sz="4000" spc="-1" strike="noStrike">
              <a:solidFill>
                <a:srgbClr val="262626"/>
              </a:solidFill>
              <a:uFill>
                <a:solidFill>
                  <a:srgbClr val="ffffff"/>
                </a:solidFill>
              </a:uFill>
              <a:latin typeface="Book Antiqua"/>
            </a:endParaRPr>
          </a:p>
          <a:p>
            <a:pPr lvl="1" marL="864000" indent="-324000">
              <a:buClr>
                <a:srgbClr val="000000"/>
              </a:buClr>
              <a:buSzPct val="75000"/>
              <a:buFont typeface="Symbol" charset="2"/>
              <a:buChar char=""/>
            </a:pPr>
            <a:r>
              <a:rPr b="0" lang="it-IT" sz="4000" spc="-1" strike="noStrike">
                <a:solidFill>
                  <a:srgbClr val="262626"/>
                </a:solidFill>
                <a:uFill>
                  <a:solidFill>
                    <a:srgbClr val="ffffff"/>
                  </a:solidFill>
                </a:uFill>
                <a:latin typeface="Book Antiqua"/>
              </a:rPr>
              <a:t>Secondo livello struttura</a:t>
            </a:r>
            <a:endParaRPr b="0" lang="it-IT" sz="4000" spc="-1" strike="noStrike">
              <a:solidFill>
                <a:srgbClr val="262626"/>
              </a:solidFill>
              <a:uFill>
                <a:solidFill>
                  <a:srgbClr val="ffffff"/>
                </a:solidFill>
              </a:uFill>
              <a:latin typeface="Book Antiqua"/>
            </a:endParaRPr>
          </a:p>
          <a:p>
            <a:pPr lvl="2" marL="1296000" indent="-288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Terzo livello struttura</a:t>
            </a:r>
            <a:endParaRPr b="0" lang="it-IT" sz="4000" spc="-1" strike="noStrike">
              <a:solidFill>
                <a:srgbClr val="262626"/>
              </a:solidFill>
              <a:uFill>
                <a:solidFill>
                  <a:srgbClr val="ffffff"/>
                </a:solidFill>
              </a:uFill>
              <a:latin typeface="Book Antiqua"/>
            </a:endParaRPr>
          </a:p>
          <a:p>
            <a:pPr lvl="3" marL="1728000" indent="-216000">
              <a:buClr>
                <a:srgbClr val="000000"/>
              </a:buClr>
              <a:buSzPct val="75000"/>
              <a:buFont typeface="Symbol" charset="2"/>
              <a:buChar char=""/>
            </a:pPr>
            <a:r>
              <a:rPr b="0" lang="it-IT" sz="4000" spc="-1" strike="noStrike">
                <a:solidFill>
                  <a:srgbClr val="262626"/>
                </a:solidFill>
                <a:uFill>
                  <a:solidFill>
                    <a:srgbClr val="ffffff"/>
                  </a:solidFill>
                </a:uFill>
                <a:latin typeface="Book Antiqua"/>
              </a:rPr>
              <a:t>Quarto livello struttura</a:t>
            </a:r>
            <a:endParaRPr b="0" lang="it-IT" sz="4000" spc="-1" strike="noStrike">
              <a:solidFill>
                <a:srgbClr val="262626"/>
              </a:solidFill>
              <a:uFill>
                <a:solidFill>
                  <a:srgbClr val="ffffff"/>
                </a:solidFill>
              </a:uFill>
              <a:latin typeface="Book Antiqua"/>
            </a:endParaRPr>
          </a:p>
          <a:p>
            <a:pPr lvl="4" marL="2160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Quinto livello struttura</a:t>
            </a:r>
            <a:endParaRPr b="0" lang="it-IT" sz="4000" spc="-1" strike="noStrike">
              <a:solidFill>
                <a:srgbClr val="262626"/>
              </a:solidFill>
              <a:uFill>
                <a:solidFill>
                  <a:srgbClr val="ffffff"/>
                </a:solidFill>
              </a:uFill>
              <a:latin typeface="Book Antiqua"/>
            </a:endParaRPr>
          </a:p>
          <a:p>
            <a:pPr lvl="5" marL="2592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Sesto livello struttura</a:t>
            </a:r>
            <a:endParaRPr b="0" lang="it-IT" sz="4000" spc="-1" strike="noStrike">
              <a:solidFill>
                <a:srgbClr val="262626"/>
              </a:solidFill>
              <a:uFill>
                <a:solidFill>
                  <a:srgbClr val="ffffff"/>
                </a:solidFill>
              </a:uFill>
              <a:latin typeface="Book Antiqua"/>
            </a:endParaRPr>
          </a:p>
          <a:p>
            <a:pPr lvl="6" marL="3024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Settimo livello struttura</a:t>
            </a:r>
            <a:endParaRPr b="0" lang="it-IT" sz="4000" spc="-1" strike="noStrike">
              <a:solidFill>
                <a:srgbClr val="262626"/>
              </a:solidFill>
              <a:uFill>
                <a:solidFill>
                  <a:srgbClr val="ffffff"/>
                </a:solidFill>
              </a:uFill>
              <a:latin typeface="Book Antiqua"/>
            </a:endParaRPr>
          </a:p>
        </p:txBody>
      </p:sp>
      <p:sp>
        <p:nvSpPr>
          <p:cNvPr id="87" name="PlaceHolder 5"/>
          <p:cNvSpPr>
            <a:spLocks noGrp="1"/>
          </p:cNvSpPr>
          <p:nvPr>
            <p:ph type="sldNum"/>
          </p:nvPr>
        </p:nvSpPr>
        <p:spPr>
          <a:xfrm>
            <a:off x="9442440" y="8763120"/>
            <a:ext cx="3034080" cy="518760"/>
          </a:xfrm>
          <a:prstGeom prst="rect">
            <a:avLst/>
          </a:prstGeom>
        </p:spPr>
        <p:txBody>
          <a:bodyPr lIns="129960" rIns="129960" tIns="65160" bIns="65160" anchor="ctr"/>
          <a:p>
            <a:pPr algn="r">
              <a:lnSpc>
                <a:spcPct val="100000"/>
              </a:lnSpc>
            </a:pPr>
            <a:fld id="{23E5D112-71D2-44E5-8210-E6C6F75D60BF}" type="slidenum">
              <a:rPr b="0" lang="it-IT" sz="1700" spc="-1" strike="noStrike">
                <a:solidFill>
                  <a:srgbClr val="895d1d"/>
                </a:solidFill>
                <a:uFill>
                  <a:solidFill>
                    <a:srgbClr val="ffffff"/>
                  </a:solidFill>
                </a:uFill>
                <a:latin typeface="Book Antiqua"/>
              </a:rPr>
              <a:t>&lt;numero&gt;</a:t>
            </a:fld>
            <a:endParaRPr b="0" lang="it-IT" sz="1400" spc="-1" strike="noStrike">
              <a:solidFill>
                <a:srgbClr val="000000"/>
              </a:solidFill>
              <a:uFill>
                <a:solidFill>
                  <a:srgbClr val="ffffff"/>
                </a:solidFill>
              </a:uFill>
              <a:latin typeface="Times New Roman"/>
            </a:endParaRPr>
          </a:p>
        </p:txBody>
      </p:sp>
      <p:sp>
        <p:nvSpPr>
          <p:cNvPr id="88" name="PlaceHolder 6"/>
          <p:cNvSpPr>
            <a:spLocks noGrp="1"/>
          </p:cNvSpPr>
          <p:nvPr>
            <p:ph type="title"/>
          </p:nvPr>
        </p:nvSpPr>
        <p:spPr>
          <a:xfrm>
            <a:off x="650160" y="389160"/>
            <a:ext cx="11703600" cy="1628280"/>
          </a:xfrm>
          <a:prstGeom prst="rect">
            <a:avLst/>
          </a:prstGeom>
        </p:spPr>
        <p:txBody>
          <a:bodyPr lIns="0" rIns="0" tIns="0" bIns="0" anchor="ctr"/>
          <a:p>
            <a:pPr algn="ctr"/>
            <a:r>
              <a:rPr b="0" lang="it-IT" sz="4000" spc="-1" strike="noStrike">
                <a:solidFill>
                  <a:srgbClr val="ffffff"/>
                </a:solidFill>
                <a:uFill>
                  <a:solidFill>
                    <a:srgbClr val="ffffff"/>
                  </a:solidFill>
                </a:uFill>
                <a:latin typeface="Book Antiqua"/>
              </a:rPr>
              <a:t>Fai clic per modificare il formato del testo del titolo</a:t>
            </a:r>
            <a:endParaRPr b="0" lang="it-IT" sz="4000" spc="-1" strike="noStrike">
              <a:solidFill>
                <a:srgbClr val="ffffff"/>
              </a:solidFill>
              <a:uFill>
                <a:solidFill>
                  <a:srgbClr val="ffffff"/>
                </a:solidFill>
              </a:uFill>
              <a:latin typeface="Book Antiqua"/>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123" name="CustomShape 1"/>
          <p:cNvSpPr/>
          <p:nvPr/>
        </p:nvSpPr>
        <p:spPr>
          <a:xfrm>
            <a:off x="0" y="0"/>
            <a:ext cx="13004280" cy="9753120"/>
          </a:xfrm>
          <a:prstGeom prst="rect">
            <a:avLst/>
          </a:prstGeom>
          <a:gradFill>
            <a:gsLst>
              <a:gs pos="83000">
                <a:schemeClr val="bg1">
                  <a:alpha val="11000"/>
                </a:schemeClr>
              </a:gs>
              <a:gs pos="100000">
                <a:schemeClr val="bg2">
                  <a:lumMod val="75000"/>
                  <a:alpha val="23000"/>
                </a:schemeClr>
              </a:gs>
            </a:gsLst>
            <a:lin ang="0"/>
          </a:gradFill>
          <a:ln>
            <a:noFill/>
          </a:ln>
        </p:spPr>
        <p:style>
          <a:lnRef idx="2">
            <a:schemeClr val="accent1">
              <a:shade val="50000"/>
            </a:schemeClr>
          </a:lnRef>
          <a:fillRef idx="1">
            <a:schemeClr val="accent1"/>
          </a:fillRef>
          <a:effectRef idx="0">
            <a:schemeClr val="accent1"/>
          </a:effectRef>
          <a:fontRef idx="minor"/>
        </p:style>
      </p:sp>
      <p:sp>
        <p:nvSpPr>
          <p:cNvPr id="124" name="PlaceHolder 2"/>
          <p:cNvSpPr>
            <a:spLocks noGrp="1"/>
          </p:cNvSpPr>
          <p:nvPr>
            <p:ph type="body"/>
          </p:nvPr>
        </p:nvSpPr>
        <p:spPr>
          <a:xfrm>
            <a:off x="6502320" y="4879080"/>
            <a:ext cx="6501960" cy="4876560"/>
          </a:xfrm>
          <a:prstGeom prst="rect">
            <a:avLst/>
          </a:prstGeom>
        </p:spPr>
        <p:txBody>
          <a:bodyPr/>
          <a:p>
            <a:pPr marL="432000" indent="-324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Fai clic per modificare il formato del testo della struttura</a:t>
            </a:r>
            <a:endParaRPr b="0" lang="it-IT" sz="4000" spc="-1" strike="noStrike">
              <a:solidFill>
                <a:srgbClr val="262626"/>
              </a:solidFill>
              <a:uFill>
                <a:solidFill>
                  <a:srgbClr val="ffffff"/>
                </a:solidFill>
              </a:uFill>
              <a:latin typeface="Book Antiqua"/>
            </a:endParaRPr>
          </a:p>
          <a:p>
            <a:pPr lvl="1" marL="864000" indent="-324000">
              <a:buClr>
                <a:srgbClr val="000000"/>
              </a:buClr>
              <a:buSzPct val="75000"/>
              <a:buFont typeface="Symbol" charset="2"/>
              <a:buChar char=""/>
            </a:pPr>
            <a:r>
              <a:rPr b="0" lang="it-IT" sz="4000" spc="-1" strike="noStrike">
                <a:solidFill>
                  <a:srgbClr val="262626"/>
                </a:solidFill>
                <a:uFill>
                  <a:solidFill>
                    <a:srgbClr val="ffffff"/>
                  </a:solidFill>
                </a:uFill>
                <a:latin typeface="Book Antiqua"/>
              </a:rPr>
              <a:t>Secondo livello struttura</a:t>
            </a:r>
            <a:endParaRPr b="0" lang="it-IT" sz="4000" spc="-1" strike="noStrike">
              <a:solidFill>
                <a:srgbClr val="262626"/>
              </a:solidFill>
              <a:uFill>
                <a:solidFill>
                  <a:srgbClr val="ffffff"/>
                </a:solidFill>
              </a:uFill>
              <a:latin typeface="Book Antiqua"/>
            </a:endParaRPr>
          </a:p>
          <a:p>
            <a:pPr lvl="2" marL="1296000" indent="-288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Terzo livello struttura</a:t>
            </a:r>
            <a:endParaRPr b="0" lang="it-IT" sz="4000" spc="-1" strike="noStrike">
              <a:solidFill>
                <a:srgbClr val="262626"/>
              </a:solidFill>
              <a:uFill>
                <a:solidFill>
                  <a:srgbClr val="ffffff"/>
                </a:solidFill>
              </a:uFill>
              <a:latin typeface="Book Antiqua"/>
            </a:endParaRPr>
          </a:p>
          <a:p>
            <a:pPr lvl="3" marL="1728000" indent="-216000">
              <a:buClr>
                <a:srgbClr val="000000"/>
              </a:buClr>
              <a:buSzPct val="75000"/>
              <a:buFont typeface="Symbol" charset="2"/>
              <a:buChar char=""/>
            </a:pPr>
            <a:r>
              <a:rPr b="0" lang="it-IT" sz="4000" spc="-1" strike="noStrike">
                <a:solidFill>
                  <a:srgbClr val="262626"/>
                </a:solidFill>
                <a:uFill>
                  <a:solidFill>
                    <a:srgbClr val="ffffff"/>
                  </a:solidFill>
                </a:uFill>
                <a:latin typeface="Book Antiqua"/>
              </a:rPr>
              <a:t>Quarto livello struttura</a:t>
            </a:r>
            <a:endParaRPr b="0" lang="it-IT" sz="4000" spc="-1" strike="noStrike">
              <a:solidFill>
                <a:srgbClr val="262626"/>
              </a:solidFill>
              <a:uFill>
                <a:solidFill>
                  <a:srgbClr val="ffffff"/>
                </a:solidFill>
              </a:uFill>
              <a:latin typeface="Book Antiqua"/>
            </a:endParaRPr>
          </a:p>
          <a:p>
            <a:pPr lvl="4" marL="2160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Quinto livello struttura</a:t>
            </a:r>
            <a:endParaRPr b="0" lang="it-IT" sz="4000" spc="-1" strike="noStrike">
              <a:solidFill>
                <a:srgbClr val="262626"/>
              </a:solidFill>
              <a:uFill>
                <a:solidFill>
                  <a:srgbClr val="ffffff"/>
                </a:solidFill>
              </a:uFill>
              <a:latin typeface="Book Antiqua"/>
            </a:endParaRPr>
          </a:p>
          <a:p>
            <a:pPr lvl="5" marL="2592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Sesto livello struttura</a:t>
            </a:r>
            <a:endParaRPr b="0" lang="it-IT" sz="4000" spc="-1" strike="noStrike">
              <a:solidFill>
                <a:srgbClr val="262626"/>
              </a:solidFill>
              <a:uFill>
                <a:solidFill>
                  <a:srgbClr val="ffffff"/>
                </a:solidFill>
              </a:uFill>
              <a:latin typeface="Book Antiqua"/>
            </a:endParaRPr>
          </a:p>
          <a:p>
            <a:pPr lvl="6" marL="3024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Settimo livello struttura</a:t>
            </a:r>
            <a:endParaRPr b="0" lang="it-IT" sz="4000" spc="-1" strike="noStrike">
              <a:solidFill>
                <a:srgbClr val="262626"/>
              </a:solidFill>
              <a:uFill>
                <a:solidFill>
                  <a:srgbClr val="ffffff"/>
                </a:solidFill>
              </a:uFill>
              <a:latin typeface="Book Antiqua"/>
            </a:endParaRPr>
          </a:p>
        </p:txBody>
      </p:sp>
      <p:sp>
        <p:nvSpPr>
          <p:cNvPr id="125" name="PlaceHolder 3"/>
          <p:cNvSpPr>
            <a:spLocks noGrp="1"/>
          </p:cNvSpPr>
          <p:nvPr>
            <p:ph type="body"/>
          </p:nvPr>
        </p:nvSpPr>
        <p:spPr>
          <a:xfrm>
            <a:off x="6502320" y="0"/>
            <a:ext cx="6501960" cy="4876560"/>
          </a:xfrm>
          <a:prstGeom prst="rect">
            <a:avLst/>
          </a:prstGeom>
        </p:spPr>
        <p:txBody>
          <a:bodyPr/>
          <a:p>
            <a:pPr marL="432000" indent="-324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Fai clic per modificare il formato del testo della struttura</a:t>
            </a:r>
            <a:endParaRPr b="0" lang="it-IT" sz="4000" spc="-1" strike="noStrike">
              <a:solidFill>
                <a:srgbClr val="262626"/>
              </a:solidFill>
              <a:uFill>
                <a:solidFill>
                  <a:srgbClr val="ffffff"/>
                </a:solidFill>
              </a:uFill>
              <a:latin typeface="Book Antiqua"/>
            </a:endParaRPr>
          </a:p>
          <a:p>
            <a:pPr lvl="1" marL="864000" indent="-324000">
              <a:buClr>
                <a:srgbClr val="000000"/>
              </a:buClr>
              <a:buSzPct val="75000"/>
              <a:buFont typeface="Symbol" charset="2"/>
              <a:buChar char=""/>
            </a:pPr>
            <a:r>
              <a:rPr b="0" lang="it-IT" sz="4000" spc="-1" strike="noStrike">
                <a:solidFill>
                  <a:srgbClr val="262626"/>
                </a:solidFill>
                <a:uFill>
                  <a:solidFill>
                    <a:srgbClr val="ffffff"/>
                  </a:solidFill>
                </a:uFill>
                <a:latin typeface="Book Antiqua"/>
              </a:rPr>
              <a:t>Secondo livello struttura</a:t>
            </a:r>
            <a:endParaRPr b="0" lang="it-IT" sz="4000" spc="-1" strike="noStrike">
              <a:solidFill>
                <a:srgbClr val="262626"/>
              </a:solidFill>
              <a:uFill>
                <a:solidFill>
                  <a:srgbClr val="ffffff"/>
                </a:solidFill>
              </a:uFill>
              <a:latin typeface="Book Antiqua"/>
            </a:endParaRPr>
          </a:p>
          <a:p>
            <a:pPr lvl="2" marL="1296000" indent="-288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Terzo livello struttura</a:t>
            </a:r>
            <a:endParaRPr b="0" lang="it-IT" sz="4000" spc="-1" strike="noStrike">
              <a:solidFill>
                <a:srgbClr val="262626"/>
              </a:solidFill>
              <a:uFill>
                <a:solidFill>
                  <a:srgbClr val="ffffff"/>
                </a:solidFill>
              </a:uFill>
              <a:latin typeface="Book Antiqua"/>
            </a:endParaRPr>
          </a:p>
          <a:p>
            <a:pPr lvl="3" marL="1728000" indent="-216000">
              <a:buClr>
                <a:srgbClr val="000000"/>
              </a:buClr>
              <a:buSzPct val="75000"/>
              <a:buFont typeface="Symbol" charset="2"/>
              <a:buChar char=""/>
            </a:pPr>
            <a:r>
              <a:rPr b="0" lang="it-IT" sz="4000" spc="-1" strike="noStrike">
                <a:solidFill>
                  <a:srgbClr val="262626"/>
                </a:solidFill>
                <a:uFill>
                  <a:solidFill>
                    <a:srgbClr val="ffffff"/>
                  </a:solidFill>
                </a:uFill>
                <a:latin typeface="Book Antiqua"/>
              </a:rPr>
              <a:t>Quarto livello struttura</a:t>
            </a:r>
            <a:endParaRPr b="0" lang="it-IT" sz="4000" spc="-1" strike="noStrike">
              <a:solidFill>
                <a:srgbClr val="262626"/>
              </a:solidFill>
              <a:uFill>
                <a:solidFill>
                  <a:srgbClr val="ffffff"/>
                </a:solidFill>
              </a:uFill>
              <a:latin typeface="Book Antiqua"/>
            </a:endParaRPr>
          </a:p>
          <a:p>
            <a:pPr lvl="4" marL="2160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Quinto livello struttura</a:t>
            </a:r>
            <a:endParaRPr b="0" lang="it-IT" sz="4000" spc="-1" strike="noStrike">
              <a:solidFill>
                <a:srgbClr val="262626"/>
              </a:solidFill>
              <a:uFill>
                <a:solidFill>
                  <a:srgbClr val="ffffff"/>
                </a:solidFill>
              </a:uFill>
              <a:latin typeface="Book Antiqua"/>
            </a:endParaRPr>
          </a:p>
          <a:p>
            <a:pPr lvl="5" marL="2592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Sesto livello struttura</a:t>
            </a:r>
            <a:endParaRPr b="0" lang="it-IT" sz="4000" spc="-1" strike="noStrike">
              <a:solidFill>
                <a:srgbClr val="262626"/>
              </a:solidFill>
              <a:uFill>
                <a:solidFill>
                  <a:srgbClr val="ffffff"/>
                </a:solidFill>
              </a:uFill>
              <a:latin typeface="Book Antiqua"/>
            </a:endParaRPr>
          </a:p>
          <a:p>
            <a:pPr lvl="6" marL="3024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Settimo livello struttura</a:t>
            </a:r>
            <a:endParaRPr b="0" lang="it-IT" sz="4000" spc="-1" strike="noStrike">
              <a:solidFill>
                <a:srgbClr val="262626"/>
              </a:solidFill>
              <a:uFill>
                <a:solidFill>
                  <a:srgbClr val="ffffff"/>
                </a:solidFill>
              </a:uFill>
              <a:latin typeface="Book Antiqua"/>
            </a:endParaRPr>
          </a:p>
        </p:txBody>
      </p:sp>
      <p:sp>
        <p:nvSpPr>
          <p:cNvPr id="126" name="PlaceHolder 4"/>
          <p:cNvSpPr>
            <a:spLocks noGrp="1"/>
          </p:cNvSpPr>
          <p:nvPr>
            <p:ph type="body"/>
          </p:nvPr>
        </p:nvSpPr>
        <p:spPr>
          <a:xfrm>
            <a:off x="0" y="0"/>
            <a:ext cx="6501960" cy="9753120"/>
          </a:xfrm>
          <a:prstGeom prst="rect">
            <a:avLst/>
          </a:prstGeom>
        </p:spPr>
        <p:txBody>
          <a:bodyPr/>
          <a:p>
            <a:pPr marL="432000" indent="-324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Fai clic per modificare il formato del testo della struttura</a:t>
            </a:r>
            <a:endParaRPr b="0" lang="it-IT" sz="4000" spc="-1" strike="noStrike">
              <a:solidFill>
                <a:srgbClr val="262626"/>
              </a:solidFill>
              <a:uFill>
                <a:solidFill>
                  <a:srgbClr val="ffffff"/>
                </a:solidFill>
              </a:uFill>
              <a:latin typeface="Book Antiqua"/>
            </a:endParaRPr>
          </a:p>
          <a:p>
            <a:pPr lvl="1" marL="864000" indent="-324000">
              <a:buClr>
                <a:srgbClr val="000000"/>
              </a:buClr>
              <a:buSzPct val="75000"/>
              <a:buFont typeface="Symbol" charset="2"/>
              <a:buChar char=""/>
            </a:pPr>
            <a:r>
              <a:rPr b="0" lang="it-IT" sz="4000" spc="-1" strike="noStrike">
                <a:solidFill>
                  <a:srgbClr val="262626"/>
                </a:solidFill>
                <a:uFill>
                  <a:solidFill>
                    <a:srgbClr val="ffffff"/>
                  </a:solidFill>
                </a:uFill>
                <a:latin typeface="Book Antiqua"/>
              </a:rPr>
              <a:t>Secondo livello struttura</a:t>
            </a:r>
            <a:endParaRPr b="0" lang="it-IT" sz="4000" spc="-1" strike="noStrike">
              <a:solidFill>
                <a:srgbClr val="262626"/>
              </a:solidFill>
              <a:uFill>
                <a:solidFill>
                  <a:srgbClr val="ffffff"/>
                </a:solidFill>
              </a:uFill>
              <a:latin typeface="Book Antiqua"/>
            </a:endParaRPr>
          </a:p>
          <a:p>
            <a:pPr lvl="2" marL="1296000" indent="-288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Terzo livello struttura</a:t>
            </a:r>
            <a:endParaRPr b="0" lang="it-IT" sz="4000" spc="-1" strike="noStrike">
              <a:solidFill>
                <a:srgbClr val="262626"/>
              </a:solidFill>
              <a:uFill>
                <a:solidFill>
                  <a:srgbClr val="ffffff"/>
                </a:solidFill>
              </a:uFill>
              <a:latin typeface="Book Antiqua"/>
            </a:endParaRPr>
          </a:p>
          <a:p>
            <a:pPr lvl="3" marL="1728000" indent="-216000">
              <a:buClr>
                <a:srgbClr val="000000"/>
              </a:buClr>
              <a:buSzPct val="75000"/>
              <a:buFont typeface="Symbol" charset="2"/>
              <a:buChar char=""/>
            </a:pPr>
            <a:r>
              <a:rPr b="0" lang="it-IT" sz="4000" spc="-1" strike="noStrike">
                <a:solidFill>
                  <a:srgbClr val="262626"/>
                </a:solidFill>
                <a:uFill>
                  <a:solidFill>
                    <a:srgbClr val="ffffff"/>
                  </a:solidFill>
                </a:uFill>
                <a:latin typeface="Book Antiqua"/>
              </a:rPr>
              <a:t>Quarto livello struttura</a:t>
            </a:r>
            <a:endParaRPr b="0" lang="it-IT" sz="4000" spc="-1" strike="noStrike">
              <a:solidFill>
                <a:srgbClr val="262626"/>
              </a:solidFill>
              <a:uFill>
                <a:solidFill>
                  <a:srgbClr val="ffffff"/>
                </a:solidFill>
              </a:uFill>
              <a:latin typeface="Book Antiqua"/>
            </a:endParaRPr>
          </a:p>
          <a:p>
            <a:pPr lvl="4" marL="2160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Quinto livello struttura</a:t>
            </a:r>
            <a:endParaRPr b="0" lang="it-IT" sz="4000" spc="-1" strike="noStrike">
              <a:solidFill>
                <a:srgbClr val="262626"/>
              </a:solidFill>
              <a:uFill>
                <a:solidFill>
                  <a:srgbClr val="ffffff"/>
                </a:solidFill>
              </a:uFill>
              <a:latin typeface="Book Antiqua"/>
            </a:endParaRPr>
          </a:p>
          <a:p>
            <a:pPr lvl="5" marL="2592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Sesto livello struttura</a:t>
            </a:r>
            <a:endParaRPr b="0" lang="it-IT" sz="4000" spc="-1" strike="noStrike">
              <a:solidFill>
                <a:srgbClr val="262626"/>
              </a:solidFill>
              <a:uFill>
                <a:solidFill>
                  <a:srgbClr val="ffffff"/>
                </a:solidFill>
              </a:uFill>
              <a:latin typeface="Book Antiqua"/>
            </a:endParaRPr>
          </a:p>
          <a:p>
            <a:pPr lvl="6" marL="3024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Settimo livello struttura</a:t>
            </a:r>
            <a:endParaRPr b="0" lang="it-IT" sz="4000" spc="-1" strike="noStrike">
              <a:solidFill>
                <a:srgbClr val="262626"/>
              </a:solidFill>
              <a:uFill>
                <a:solidFill>
                  <a:srgbClr val="ffffff"/>
                </a:solidFill>
              </a:uFill>
              <a:latin typeface="Book Antiqua"/>
            </a:endParaRPr>
          </a:p>
        </p:txBody>
      </p:sp>
      <p:sp>
        <p:nvSpPr>
          <p:cNvPr id="127" name="PlaceHolder 5"/>
          <p:cNvSpPr>
            <a:spLocks noGrp="1"/>
          </p:cNvSpPr>
          <p:nvPr>
            <p:ph type="sldNum"/>
          </p:nvPr>
        </p:nvSpPr>
        <p:spPr>
          <a:xfrm>
            <a:off x="9442440" y="8763120"/>
            <a:ext cx="3034080" cy="518760"/>
          </a:xfrm>
          <a:prstGeom prst="rect">
            <a:avLst/>
          </a:prstGeom>
        </p:spPr>
        <p:txBody>
          <a:bodyPr lIns="129960" rIns="129960" tIns="65160" bIns="65160" anchor="ctr"/>
          <a:p>
            <a:pPr algn="r">
              <a:lnSpc>
                <a:spcPct val="100000"/>
              </a:lnSpc>
            </a:pPr>
            <a:fld id="{14D3C33E-3CF7-44FA-A0D5-9E705BA6E9C6}" type="slidenum">
              <a:rPr b="0" lang="it-IT" sz="1700" spc="-1" strike="noStrike">
                <a:solidFill>
                  <a:srgbClr val="895d1d"/>
                </a:solidFill>
                <a:uFill>
                  <a:solidFill>
                    <a:srgbClr val="ffffff"/>
                  </a:solidFill>
                </a:uFill>
                <a:latin typeface="Book Antiqua"/>
              </a:rPr>
              <a:t>&lt;numero&gt;</a:t>
            </a:fld>
            <a:endParaRPr b="0" lang="it-IT" sz="1400" spc="-1" strike="noStrike">
              <a:solidFill>
                <a:srgbClr val="000000"/>
              </a:solidFill>
              <a:uFill>
                <a:solidFill>
                  <a:srgbClr val="ffffff"/>
                </a:solidFill>
              </a:uFill>
              <a:latin typeface="Times New Roman"/>
            </a:endParaRPr>
          </a:p>
        </p:txBody>
      </p:sp>
      <p:sp>
        <p:nvSpPr>
          <p:cNvPr id="128" name="PlaceHolder 6"/>
          <p:cNvSpPr>
            <a:spLocks noGrp="1"/>
          </p:cNvSpPr>
          <p:nvPr>
            <p:ph type="title"/>
          </p:nvPr>
        </p:nvSpPr>
        <p:spPr>
          <a:xfrm>
            <a:off x="650160" y="389160"/>
            <a:ext cx="11703600" cy="1628280"/>
          </a:xfrm>
          <a:prstGeom prst="rect">
            <a:avLst/>
          </a:prstGeom>
        </p:spPr>
        <p:txBody>
          <a:bodyPr lIns="0" rIns="0" tIns="0" bIns="0" anchor="ctr"/>
          <a:p>
            <a:pPr algn="ctr"/>
            <a:r>
              <a:rPr b="0" lang="it-IT" sz="4000" spc="-1" strike="noStrike">
                <a:solidFill>
                  <a:srgbClr val="ffffff"/>
                </a:solidFill>
                <a:uFill>
                  <a:solidFill>
                    <a:srgbClr val="ffffff"/>
                  </a:solidFill>
                </a:uFill>
                <a:latin typeface="Book Antiqua"/>
              </a:rPr>
              <a:t>Fai clic per modificare il formato del testo del titolo</a:t>
            </a:r>
            <a:endParaRPr b="0" lang="it-IT" sz="4000" spc="-1" strike="noStrike">
              <a:solidFill>
                <a:srgbClr val="ffffff"/>
              </a:solidFill>
              <a:uFill>
                <a:solidFill>
                  <a:srgbClr val="ffffff"/>
                </a:solidFill>
              </a:uFill>
              <a:latin typeface="Book Antiqua"/>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163" name="CustomShape 1"/>
          <p:cNvSpPr/>
          <p:nvPr/>
        </p:nvSpPr>
        <p:spPr>
          <a:xfrm>
            <a:off x="0" y="0"/>
            <a:ext cx="13004280" cy="9753120"/>
          </a:xfrm>
          <a:prstGeom prst="rect">
            <a:avLst/>
          </a:prstGeom>
          <a:gradFill>
            <a:gsLst>
              <a:gs pos="83000">
                <a:schemeClr val="bg1">
                  <a:alpha val="11000"/>
                </a:schemeClr>
              </a:gs>
              <a:gs pos="100000">
                <a:schemeClr val="bg2">
                  <a:lumMod val="75000"/>
                  <a:alpha val="23000"/>
                </a:schemeClr>
              </a:gs>
            </a:gsLst>
            <a:lin ang="0"/>
          </a:gradFill>
          <a:ln>
            <a:noFill/>
          </a:ln>
        </p:spPr>
        <p:style>
          <a:lnRef idx="2">
            <a:schemeClr val="accent1">
              <a:shade val="50000"/>
            </a:schemeClr>
          </a:lnRef>
          <a:fillRef idx="1">
            <a:schemeClr val="accent1"/>
          </a:fillRef>
          <a:effectRef idx="0">
            <a:schemeClr val="accent1"/>
          </a:effectRef>
          <a:fontRef idx="minor"/>
        </p:style>
      </p:sp>
      <p:sp>
        <p:nvSpPr>
          <p:cNvPr id="164" name="PlaceHolder 2"/>
          <p:cNvSpPr>
            <a:spLocks noGrp="1"/>
          </p:cNvSpPr>
          <p:nvPr>
            <p:ph type="body"/>
          </p:nvPr>
        </p:nvSpPr>
        <p:spPr>
          <a:xfrm>
            <a:off x="0" y="0"/>
            <a:ext cx="13004280" cy="9753120"/>
          </a:xfrm>
          <a:prstGeom prst="rect">
            <a:avLst/>
          </a:prstGeom>
        </p:spPr>
        <p:txBody>
          <a:bodyPr/>
          <a:p>
            <a:pPr marL="432000" indent="-324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Fai clic per modificare il formato del testo della struttura</a:t>
            </a:r>
            <a:endParaRPr b="0" lang="it-IT" sz="4000" spc="-1" strike="noStrike">
              <a:solidFill>
                <a:srgbClr val="262626"/>
              </a:solidFill>
              <a:uFill>
                <a:solidFill>
                  <a:srgbClr val="ffffff"/>
                </a:solidFill>
              </a:uFill>
              <a:latin typeface="Book Antiqua"/>
            </a:endParaRPr>
          </a:p>
          <a:p>
            <a:pPr lvl="1" marL="864000" indent="-324000">
              <a:buClr>
                <a:srgbClr val="000000"/>
              </a:buClr>
              <a:buSzPct val="75000"/>
              <a:buFont typeface="Symbol" charset="2"/>
              <a:buChar char=""/>
            </a:pPr>
            <a:r>
              <a:rPr b="0" lang="it-IT" sz="4000" spc="-1" strike="noStrike">
                <a:solidFill>
                  <a:srgbClr val="262626"/>
                </a:solidFill>
                <a:uFill>
                  <a:solidFill>
                    <a:srgbClr val="ffffff"/>
                  </a:solidFill>
                </a:uFill>
                <a:latin typeface="Book Antiqua"/>
              </a:rPr>
              <a:t>Secondo livello struttura</a:t>
            </a:r>
            <a:endParaRPr b="0" lang="it-IT" sz="4000" spc="-1" strike="noStrike">
              <a:solidFill>
                <a:srgbClr val="262626"/>
              </a:solidFill>
              <a:uFill>
                <a:solidFill>
                  <a:srgbClr val="ffffff"/>
                </a:solidFill>
              </a:uFill>
              <a:latin typeface="Book Antiqua"/>
            </a:endParaRPr>
          </a:p>
          <a:p>
            <a:pPr lvl="2" marL="1296000" indent="-288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Terzo livello struttura</a:t>
            </a:r>
            <a:endParaRPr b="0" lang="it-IT" sz="4000" spc="-1" strike="noStrike">
              <a:solidFill>
                <a:srgbClr val="262626"/>
              </a:solidFill>
              <a:uFill>
                <a:solidFill>
                  <a:srgbClr val="ffffff"/>
                </a:solidFill>
              </a:uFill>
              <a:latin typeface="Book Antiqua"/>
            </a:endParaRPr>
          </a:p>
          <a:p>
            <a:pPr lvl="3" marL="1728000" indent="-216000">
              <a:buClr>
                <a:srgbClr val="000000"/>
              </a:buClr>
              <a:buSzPct val="75000"/>
              <a:buFont typeface="Symbol" charset="2"/>
              <a:buChar char=""/>
            </a:pPr>
            <a:r>
              <a:rPr b="0" lang="it-IT" sz="4000" spc="-1" strike="noStrike">
                <a:solidFill>
                  <a:srgbClr val="262626"/>
                </a:solidFill>
                <a:uFill>
                  <a:solidFill>
                    <a:srgbClr val="ffffff"/>
                  </a:solidFill>
                </a:uFill>
                <a:latin typeface="Book Antiqua"/>
              </a:rPr>
              <a:t>Quarto livello struttura</a:t>
            </a:r>
            <a:endParaRPr b="0" lang="it-IT" sz="4000" spc="-1" strike="noStrike">
              <a:solidFill>
                <a:srgbClr val="262626"/>
              </a:solidFill>
              <a:uFill>
                <a:solidFill>
                  <a:srgbClr val="ffffff"/>
                </a:solidFill>
              </a:uFill>
              <a:latin typeface="Book Antiqua"/>
            </a:endParaRPr>
          </a:p>
          <a:p>
            <a:pPr lvl="4" marL="2160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Quinto livello struttura</a:t>
            </a:r>
            <a:endParaRPr b="0" lang="it-IT" sz="4000" spc="-1" strike="noStrike">
              <a:solidFill>
                <a:srgbClr val="262626"/>
              </a:solidFill>
              <a:uFill>
                <a:solidFill>
                  <a:srgbClr val="ffffff"/>
                </a:solidFill>
              </a:uFill>
              <a:latin typeface="Book Antiqua"/>
            </a:endParaRPr>
          </a:p>
          <a:p>
            <a:pPr lvl="5" marL="2592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Sesto livello struttura</a:t>
            </a:r>
            <a:endParaRPr b="0" lang="it-IT" sz="4000" spc="-1" strike="noStrike">
              <a:solidFill>
                <a:srgbClr val="262626"/>
              </a:solidFill>
              <a:uFill>
                <a:solidFill>
                  <a:srgbClr val="ffffff"/>
                </a:solidFill>
              </a:uFill>
              <a:latin typeface="Book Antiqua"/>
            </a:endParaRPr>
          </a:p>
          <a:p>
            <a:pPr lvl="6" marL="3024000" indent="-216000">
              <a:buClr>
                <a:srgbClr val="000000"/>
              </a:buClr>
              <a:buSzPct val="45000"/>
              <a:buFont typeface="Wingdings" charset="2"/>
              <a:buChar char=""/>
            </a:pPr>
            <a:r>
              <a:rPr b="0" lang="it-IT" sz="4000" spc="-1" strike="noStrike">
                <a:solidFill>
                  <a:srgbClr val="262626"/>
                </a:solidFill>
                <a:uFill>
                  <a:solidFill>
                    <a:srgbClr val="ffffff"/>
                  </a:solidFill>
                </a:uFill>
                <a:latin typeface="Book Antiqua"/>
              </a:rPr>
              <a:t>Settimo livello struttura</a:t>
            </a:r>
            <a:endParaRPr b="0" lang="it-IT" sz="4000" spc="-1" strike="noStrike">
              <a:solidFill>
                <a:srgbClr val="262626"/>
              </a:solidFill>
              <a:uFill>
                <a:solidFill>
                  <a:srgbClr val="ffffff"/>
                </a:solidFill>
              </a:uFill>
              <a:latin typeface="Book Antiqua"/>
            </a:endParaRPr>
          </a:p>
        </p:txBody>
      </p:sp>
      <p:sp>
        <p:nvSpPr>
          <p:cNvPr id="165" name="PlaceHolder 3"/>
          <p:cNvSpPr>
            <a:spLocks noGrp="1"/>
          </p:cNvSpPr>
          <p:nvPr>
            <p:ph type="sldNum"/>
          </p:nvPr>
        </p:nvSpPr>
        <p:spPr>
          <a:xfrm>
            <a:off x="9442440" y="8763120"/>
            <a:ext cx="3034080" cy="518760"/>
          </a:xfrm>
          <a:prstGeom prst="rect">
            <a:avLst/>
          </a:prstGeom>
        </p:spPr>
        <p:txBody>
          <a:bodyPr lIns="129960" rIns="129960" tIns="65160" bIns="65160" anchor="ctr"/>
          <a:p>
            <a:pPr algn="r">
              <a:lnSpc>
                <a:spcPct val="100000"/>
              </a:lnSpc>
            </a:pPr>
            <a:fld id="{C9B2B604-C5DC-469C-AF15-90007F3096C1}" type="slidenum">
              <a:rPr b="0" lang="it-IT" sz="1700" spc="-1" strike="noStrike">
                <a:solidFill>
                  <a:srgbClr val="895d1d"/>
                </a:solidFill>
                <a:uFill>
                  <a:solidFill>
                    <a:srgbClr val="ffffff"/>
                  </a:solidFill>
                </a:uFill>
                <a:latin typeface="Book Antiqua"/>
              </a:rPr>
              <a:t>&lt;numero&gt;</a:t>
            </a:fld>
            <a:endParaRPr b="0" lang="it-IT" sz="1400" spc="-1" strike="noStrike">
              <a:solidFill>
                <a:srgbClr val="000000"/>
              </a:solidFill>
              <a:uFill>
                <a:solidFill>
                  <a:srgbClr val="ffffff"/>
                </a:solidFill>
              </a:uFill>
              <a:latin typeface="Times New Roman"/>
            </a:endParaRPr>
          </a:p>
        </p:txBody>
      </p:sp>
      <p:sp>
        <p:nvSpPr>
          <p:cNvPr id="166" name="PlaceHolder 4"/>
          <p:cNvSpPr>
            <a:spLocks noGrp="1"/>
          </p:cNvSpPr>
          <p:nvPr>
            <p:ph type="title"/>
          </p:nvPr>
        </p:nvSpPr>
        <p:spPr>
          <a:xfrm>
            <a:off x="650160" y="389160"/>
            <a:ext cx="11703600" cy="1628280"/>
          </a:xfrm>
          <a:prstGeom prst="rect">
            <a:avLst/>
          </a:prstGeom>
        </p:spPr>
        <p:txBody>
          <a:bodyPr lIns="0" rIns="0" tIns="0" bIns="0" anchor="ctr"/>
          <a:p>
            <a:pPr algn="ctr"/>
            <a:r>
              <a:rPr b="0" lang="it-IT" sz="4000" spc="-1" strike="noStrike">
                <a:solidFill>
                  <a:srgbClr val="ffffff"/>
                </a:solidFill>
                <a:uFill>
                  <a:solidFill>
                    <a:srgbClr val="ffffff"/>
                  </a:solidFill>
                </a:uFill>
                <a:latin typeface="Book Antiqua"/>
              </a:rPr>
              <a:t>Fai clic per modificare il formato del testo del titolo</a:t>
            </a:r>
            <a:endParaRPr b="0" lang="it-IT" sz="4000" spc="-1" strike="noStrike">
              <a:solidFill>
                <a:srgbClr val="ffffff"/>
              </a:solidFill>
              <a:uFill>
                <a:solidFill>
                  <a:srgbClr val="ffffff"/>
                </a:solidFill>
              </a:uFill>
              <a:latin typeface="Book Antiqua"/>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201" name="CustomShape 1"/>
          <p:cNvSpPr/>
          <p:nvPr/>
        </p:nvSpPr>
        <p:spPr>
          <a:xfrm>
            <a:off x="0" y="0"/>
            <a:ext cx="13004280" cy="9753120"/>
          </a:xfrm>
          <a:prstGeom prst="rect">
            <a:avLst/>
          </a:prstGeom>
          <a:gradFill>
            <a:gsLst>
              <a:gs pos="83000">
                <a:schemeClr val="bg1">
                  <a:alpha val="11000"/>
                </a:schemeClr>
              </a:gs>
              <a:gs pos="100000">
                <a:schemeClr val="bg2">
                  <a:lumMod val="75000"/>
                  <a:alpha val="23000"/>
                </a:schemeClr>
              </a:gs>
            </a:gsLst>
            <a:lin ang="0"/>
          </a:gradFill>
          <a:ln>
            <a:noFill/>
          </a:ln>
        </p:spPr>
        <p:style>
          <a:lnRef idx="2">
            <a:schemeClr val="accent1">
              <a:shade val="50000"/>
            </a:schemeClr>
          </a:lnRef>
          <a:fillRef idx="1">
            <a:schemeClr val="accent1"/>
          </a:fillRef>
          <a:effectRef idx="0">
            <a:schemeClr val="accent1"/>
          </a:effectRef>
          <a:fontRef idx="minor"/>
        </p:style>
      </p:sp>
      <p:sp>
        <p:nvSpPr>
          <p:cNvPr id="202" name="PlaceHolder 2"/>
          <p:cNvSpPr>
            <a:spLocks noGrp="1"/>
          </p:cNvSpPr>
          <p:nvPr>
            <p:ph type="sldNum"/>
          </p:nvPr>
        </p:nvSpPr>
        <p:spPr>
          <a:xfrm>
            <a:off x="9442440" y="8763120"/>
            <a:ext cx="3034080" cy="518760"/>
          </a:xfrm>
          <a:prstGeom prst="rect">
            <a:avLst/>
          </a:prstGeom>
        </p:spPr>
        <p:txBody>
          <a:bodyPr lIns="129960" rIns="129960" tIns="65160" bIns="65160" anchor="ctr"/>
          <a:p>
            <a:pPr algn="r">
              <a:lnSpc>
                <a:spcPct val="100000"/>
              </a:lnSpc>
            </a:pPr>
            <a:fld id="{207C4E3A-52FC-490B-AA9A-9D589EC03871}" type="slidenum">
              <a:rPr b="0" lang="it-IT" sz="1700" spc="-1" strike="noStrike">
                <a:solidFill>
                  <a:srgbClr val="895d1d"/>
                </a:solidFill>
                <a:uFill>
                  <a:solidFill>
                    <a:srgbClr val="ffffff"/>
                  </a:solidFill>
                </a:uFill>
                <a:latin typeface="Book Antiqua"/>
              </a:rPr>
              <a:t>&lt;numero&gt;</a:t>
            </a:fld>
            <a:endParaRPr b="0" lang="it-IT" sz="1400" spc="-1" strike="noStrike">
              <a:solidFill>
                <a:srgbClr val="000000"/>
              </a:solidFill>
              <a:uFill>
                <a:solidFill>
                  <a:srgbClr val="ffffff"/>
                </a:solidFill>
              </a:uFill>
              <a:latin typeface="Times New Roman"/>
            </a:endParaRPr>
          </a:p>
        </p:txBody>
      </p:sp>
      <p:sp>
        <p:nvSpPr>
          <p:cNvPr id="203" name="PlaceHolder 3"/>
          <p:cNvSpPr>
            <a:spLocks noGrp="1"/>
          </p:cNvSpPr>
          <p:nvPr>
            <p:ph type="title"/>
          </p:nvPr>
        </p:nvSpPr>
        <p:spPr>
          <a:xfrm>
            <a:off x="650160" y="389160"/>
            <a:ext cx="11703600" cy="1628280"/>
          </a:xfrm>
          <a:prstGeom prst="rect">
            <a:avLst/>
          </a:prstGeom>
        </p:spPr>
        <p:txBody>
          <a:bodyPr lIns="0" rIns="0" tIns="0" bIns="0" anchor="ctr"/>
          <a:p>
            <a:pPr algn="ctr"/>
            <a:r>
              <a:rPr b="0" lang="it-IT" sz="4000" spc="-1" strike="noStrike">
                <a:solidFill>
                  <a:srgbClr val="ffffff"/>
                </a:solidFill>
                <a:uFill>
                  <a:solidFill>
                    <a:srgbClr val="ffffff"/>
                  </a:solidFill>
                </a:uFill>
                <a:latin typeface="Book Antiqua"/>
              </a:rPr>
              <a:t>Fai clic per modificare il formato del testo del titolo</a:t>
            </a:r>
            <a:endParaRPr b="0" lang="it-IT" sz="4000" spc="-1" strike="noStrike">
              <a:solidFill>
                <a:srgbClr val="ffffff"/>
              </a:solidFill>
              <a:uFill>
                <a:solidFill>
                  <a:srgbClr val="ffffff"/>
                </a:solidFill>
              </a:uFill>
              <a:latin typeface="Book Antiqua"/>
            </a:endParaRPr>
          </a:p>
        </p:txBody>
      </p:sp>
      <p:sp>
        <p:nvSpPr>
          <p:cNvPr id="204" name="PlaceHolder 4"/>
          <p:cNvSpPr>
            <a:spLocks noGrp="1"/>
          </p:cNvSpPr>
          <p:nvPr>
            <p:ph type="body"/>
          </p:nvPr>
        </p:nvSpPr>
        <p:spPr>
          <a:xfrm>
            <a:off x="650160" y="2282040"/>
            <a:ext cx="11703600" cy="5656320"/>
          </a:xfrm>
          <a:prstGeom prst="rect">
            <a:avLst/>
          </a:prstGeom>
        </p:spPr>
        <p:txBody>
          <a:bodyPr lIns="0" rIns="0" tIns="0" bIns="0"/>
          <a:p>
            <a:pPr marL="432000" indent="-324000">
              <a:buClr>
                <a:srgbClr val="000000"/>
              </a:buClr>
              <a:buSzPct val="45000"/>
              <a:buFont typeface="Wingdings" charset="2"/>
              <a:buChar char=""/>
            </a:pPr>
            <a:r>
              <a:rPr b="0" lang="it-IT" sz="3400" spc="-1" strike="noStrike">
                <a:solidFill>
                  <a:srgbClr val="262626"/>
                </a:solidFill>
                <a:uFill>
                  <a:solidFill>
                    <a:srgbClr val="ffffff"/>
                  </a:solidFill>
                </a:uFill>
                <a:latin typeface="Book Antiqua"/>
              </a:rPr>
              <a:t>Fai clic per modificare il formato del testo della struttura</a:t>
            </a:r>
            <a:endParaRPr b="0" lang="it-IT" sz="3400" spc="-1" strike="noStrike">
              <a:solidFill>
                <a:srgbClr val="262626"/>
              </a:solidFill>
              <a:uFill>
                <a:solidFill>
                  <a:srgbClr val="ffffff"/>
                </a:solidFill>
              </a:uFill>
              <a:latin typeface="Book Antiqua"/>
            </a:endParaRPr>
          </a:p>
          <a:p>
            <a:pPr lvl="1" marL="864000" indent="-324000">
              <a:buClr>
                <a:srgbClr val="000000"/>
              </a:buClr>
              <a:buSzPct val="75000"/>
              <a:buFont typeface="Symbol" charset="2"/>
              <a:buChar char=""/>
            </a:pPr>
            <a:r>
              <a:rPr b="0" lang="it-IT" sz="2800" spc="-1" strike="noStrike">
                <a:solidFill>
                  <a:srgbClr val="262626"/>
                </a:solidFill>
                <a:uFill>
                  <a:solidFill>
                    <a:srgbClr val="ffffff"/>
                  </a:solidFill>
                </a:uFill>
                <a:latin typeface="Book Antiqua"/>
              </a:rPr>
              <a:t>Secondo livello struttura</a:t>
            </a:r>
            <a:endParaRPr b="0" lang="it-IT" sz="2800" spc="-1" strike="noStrike">
              <a:solidFill>
                <a:srgbClr val="262626"/>
              </a:solidFill>
              <a:uFill>
                <a:solidFill>
                  <a:srgbClr val="ffffff"/>
                </a:solidFill>
              </a:uFill>
              <a:latin typeface="Book Antiqua"/>
            </a:endParaRPr>
          </a:p>
          <a:p>
            <a:pPr lvl="2" marL="1296000" indent="-288000">
              <a:buClr>
                <a:srgbClr val="000000"/>
              </a:buClr>
              <a:buSzPct val="45000"/>
              <a:buFont typeface="Wingdings" charset="2"/>
              <a:buChar char=""/>
            </a:pPr>
            <a:r>
              <a:rPr b="0" lang="it-IT" sz="2600" spc="-1" strike="noStrike">
                <a:solidFill>
                  <a:srgbClr val="262626"/>
                </a:solidFill>
                <a:uFill>
                  <a:solidFill>
                    <a:srgbClr val="ffffff"/>
                  </a:solidFill>
                </a:uFill>
                <a:latin typeface="Book Antiqua"/>
              </a:rPr>
              <a:t>Terzo livello struttura</a:t>
            </a:r>
            <a:endParaRPr b="0" lang="it-IT" sz="2600" spc="-1" strike="noStrike">
              <a:solidFill>
                <a:srgbClr val="262626"/>
              </a:solidFill>
              <a:uFill>
                <a:solidFill>
                  <a:srgbClr val="ffffff"/>
                </a:solidFill>
              </a:uFill>
              <a:latin typeface="Book Antiqua"/>
            </a:endParaRPr>
          </a:p>
          <a:p>
            <a:pPr lvl="3" marL="1728000" indent="-216000">
              <a:buClr>
                <a:srgbClr val="000000"/>
              </a:buClr>
              <a:buSzPct val="75000"/>
              <a:buFont typeface="Symbol" charset="2"/>
              <a:buChar char=""/>
            </a:pPr>
            <a:r>
              <a:rPr b="0" lang="it-IT" sz="2300" spc="-1" strike="noStrike">
                <a:solidFill>
                  <a:srgbClr val="262626"/>
                </a:solidFill>
                <a:uFill>
                  <a:solidFill>
                    <a:srgbClr val="ffffff"/>
                  </a:solidFill>
                </a:uFill>
                <a:latin typeface="Book Antiqua"/>
              </a:rPr>
              <a:t>Quarto livello struttura</a:t>
            </a:r>
            <a:endParaRPr b="0" lang="it-IT" sz="2300" spc="-1" strike="noStrike">
              <a:solidFill>
                <a:srgbClr val="262626"/>
              </a:solidFill>
              <a:uFill>
                <a:solidFill>
                  <a:srgbClr val="ffffff"/>
                </a:solidFill>
              </a:uFill>
              <a:latin typeface="Book Antiqua"/>
            </a:endParaRPr>
          </a:p>
          <a:p>
            <a:pPr lvl="4" marL="2160000" indent="-216000">
              <a:buClr>
                <a:srgbClr val="000000"/>
              </a:buClr>
              <a:buSzPct val="45000"/>
              <a:buFont typeface="Wingdings" charset="2"/>
              <a:buChar char=""/>
            </a:pPr>
            <a:r>
              <a:rPr b="0" lang="it-IT" sz="2000" spc="-1" strike="noStrike">
                <a:solidFill>
                  <a:srgbClr val="262626"/>
                </a:solidFill>
                <a:uFill>
                  <a:solidFill>
                    <a:srgbClr val="ffffff"/>
                  </a:solidFill>
                </a:uFill>
                <a:latin typeface="Book Antiqua"/>
              </a:rPr>
              <a:t>Quinto livello struttura</a:t>
            </a:r>
            <a:endParaRPr b="0" lang="it-IT" sz="2000" spc="-1" strike="noStrike">
              <a:solidFill>
                <a:srgbClr val="262626"/>
              </a:solidFill>
              <a:uFill>
                <a:solidFill>
                  <a:srgbClr val="ffffff"/>
                </a:solidFill>
              </a:uFill>
              <a:latin typeface="Book Antiqua"/>
            </a:endParaRPr>
          </a:p>
          <a:p>
            <a:pPr lvl="5" marL="2592000" indent="-216000">
              <a:buClr>
                <a:srgbClr val="000000"/>
              </a:buClr>
              <a:buSzPct val="45000"/>
              <a:buFont typeface="Wingdings" charset="2"/>
              <a:buChar char=""/>
            </a:pPr>
            <a:r>
              <a:rPr b="0" lang="it-IT" sz="2000" spc="-1" strike="noStrike">
                <a:solidFill>
                  <a:srgbClr val="262626"/>
                </a:solidFill>
                <a:uFill>
                  <a:solidFill>
                    <a:srgbClr val="ffffff"/>
                  </a:solidFill>
                </a:uFill>
                <a:latin typeface="Book Antiqua"/>
              </a:rPr>
              <a:t>Sesto livello struttura</a:t>
            </a:r>
            <a:endParaRPr b="0" lang="it-IT" sz="2000" spc="-1" strike="noStrike">
              <a:solidFill>
                <a:srgbClr val="262626"/>
              </a:solidFill>
              <a:uFill>
                <a:solidFill>
                  <a:srgbClr val="ffffff"/>
                </a:solidFill>
              </a:uFill>
              <a:latin typeface="Book Antiqua"/>
            </a:endParaRPr>
          </a:p>
          <a:p>
            <a:pPr lvl="6" marL="3024000" indent="-216000">
              <a:buClr>
                <a:srgbClr val="000000"/>
              </a:buClr>
              <a:buSzPct val="45000"/>
              <a:buFont typeface="Wingdings" charset="2"/>
              <a:buChar char=""/>
            </a:pPr>
            <a:r>
              <a:rPr b="0" lang="it-IT" sz="2000" spc="-1" strike="noStrike">
                <a:solidFill>
                  <a:srgbClr val="262626"/>
                </a:solidFill>
                <a:uFill>
                  <a:solidFill>
                    <a:srgbClr val="ffffff"/>
                  </a:solidFill>
                </a:uFill>
                <a:latin typeface="Book Antiqua"/>
              </a:rPr>
              <a:t>Settimo livello struttura</a:t>
            </a:r>
            <a:endParaRPr b="0" lang="it-IT" sz="2000" spc="-1" strike="noStrike">
              <a:solidFill>
                <a:srgbClr val="262626"/>
              </a:solidFill>
              <a:uFill>
                <a:solidFill>
                  <a:srgbClr val="ffffff"/>
                </a:solidFill>
              </a:uFill>
              <a:latin typeface="Book Antiqua"/>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239" name="CustomShape 1"/>
          <p:cNvSpPr/>
          <p:nvPr/>
        </p:nvSpPr>
        <p:spPr>
          <a:xfrm>
            <a:off x="0" y="0"/>
            <a:ext cx="13004280" cy="9753120"/>
          </a:xfrm>
          <a:prstGeom prst="rect">
            <a:avLst/>
          </a:prstGeom>
          <a:gradFill>
            <a:gsLst>
              <a:gs pos="83000">
                <a:schemeClr val="bg1">
                  <a:alpha val="11000"/>
                </a:schemeClr>
              </a:gs>
              <a:gs pos="100000">
                <a:schemeClr val="bg2">
                  <a:lumMod val="75000"/>
                  <a:alpha val="23000"/>
                </a:schemeClr>
              </a:gs>
            </a:gsLst>
            <a:lin ang="0"/>
          </a:gradFill>
          <a:ln>
            <a:noFill/>
          </a:ln>
        </p:spPr>
        <p:style>
          <a:lnRef idx="2">
            <a:schemeClr val="accent1">
              <a:shade val="50000"/>
            </a:schemeClr>
          </a:lnRef>
          <a:fillRef idx="1">
            <a:schemeClr val="accent1"/>
          </a:fillRef>
          <a:effectRef idx="0">
            <a:schemeClr val="accent1"/>
          </a:effectRef>
          <a:fontRef idx="minor"/>
        </p:style>
      </p:sp>
      <p:sp>
        <p:nvSpPr>
          <p:cNvPr id="240" name="PlaceHolder 2"/>
          <p:cNvSpPr>
            <a:spLocks noGrp="1"/>
          </p:cNvSpPr>
          <p:nvPr>
            <p:ph type="body"/>
          </p:nvPr>
        </p:nvSpPr>
        <p:spPr>
          <a:xfrm>
            <a:off x="1270080" y="6362640"/>
            <a:ext cx="10464480" cy="5787000"/>
          </a:xfrm>
          <a:prstGeom prst="rect">
            <a:avLst/>
          </a:prstGeom>
        </p:spPr>
        <p:txBody>
          <a:bodyPr lIns="129960" rIns="129960" tIns="65160" bIns="65160"/>
          <a:p>
            <a:pPr marL="432000" indent="-324000">
              <a:buClr>
                <a:srgbClr val="000000"/>
              </a:buClr>
              <a:buSzPct val="45000"/>
              <a:buFont typeface="Wingdings" charset="2"/>
              <a:buChar char=""/>
            </a:pPr>
            <a:r>
              <a:rPr b="0" lang="it-IT" sz="2400" spc="381" strike="noStrike" cap="all">
                <a:solidFill>
                  <a:srgbClr val="ffab4d"/>
                </a:solidFill>
                <a:uFill>
                  <a:solidFill>
                    <a:srgbClr val="ffffff"/>
                  </a:solidFill>
                </a:uFill>
                <a:latin typeface="Book Antiqua"/>
              </a:rPr>
              <a:t>Fai clic per modificare il formato del testo della struttura</a:t>
            </a:r>
            <a:endParaRPr b="0" lang="it-IT" sz="2400" spc="-1" strike="noStrike">
              <a:solidFill>
                <a:srgbClr val="262626"/>
              </a:solidFill>
              <a:uFill>
                <a:solidFill>
                  <a:srgbClr val="ffffff"/>
                </a:solidFill>
              </a:uFill>
              <a:latin typeface="Book Antiqua"/>
            </a:endParaRPr>
          </a:p>
          <a:p>
            <a:pPr lvl="1" marL="864000" indent="-324000">
              <a:buClr>
                <a:srgbClr val="000000"/>
              </a:buClr>
              <a:buSzPct val="75000"/>
              <a:buFont typeface="Symbol" charset="2"/>
              <a:buChar char=""/>
            </a:pPr>
            <a:r>
              <a:rPr b="0" lang="it-IT" sz="2400" spc="381" strike="noStrike" cap="all">
                <a:solidFill>
                  <a:srgbClr val="ffab4d"/>
                </a:solidFill>
                <a:uFill>
                  <a:solidFill>
                    <a:srgbClr val="ffffff"/>
                  </a:solidFill>
                </a:uFill>
                <a:latin typeface="Book Antiqua"/>
              </a:rPr>
              <a:t>Secondo livello struttura</a:t>
            </a:r>
            <a:endParaRPr b="0" lang="it-IT" sz="2400" spc="-1" strike="noStrike">
              <a:solidFill>
                <a:srgbClr val="262626"/>
              </a:solidFill>
              <a:uFill>
                <a:solidFill>
                  <a:srgbClr val="ffffff"/>
                </a:solidFill>
              </a:uFill>
              <a:latin typeface="Book Antiqua"/>
            </a:endParaRPr>
          </a:p>
          <a:p>
            <a:pPr lvl="2" marL="1296000" indent="-288000">
              <a:buClr>
                <a:srgbClr val="000000"/>
              </a:buClr>
              <a:buSzPct val="45000"/>
              <a:buFont typeface="Wingdings" charset="2"/>
              <a:buChar char=""/>
            </a:pPr>
            <a:r>
              <a:rPr b="0" lang="it-IT" sz="2400" spc="381" strike="noStrike" cap="all">
                <a:solidFill>
                  <a:srgbClr val="ffab4d"/>
                </a:solidFill>
                <a:uFill>
                  <a:solidFill>
                    <a:srgbClr val="ffffff"/>
                  </a:solidFill>
                </a:uFill>
                <a:latin typeface="Book Antiqua"/>
              </a:rPr>
              <a:t>Terzo livello struttura</a:t>
            </a:r>
            <a:endParaRPr b="0" lang="it-IT" sz="2400" spc="-1" strike="noStrike">
              <a:solidFill>
                <a:srgbClr val="262626"/>
              </a:solidFill>
              <a:uFill>
                <a:solidFill>
                  <a:srgbClr val="ffffff"/>
                </a:solidFill>
              </a:uFill>
              <a:latin typeface="Book Antiqua"/>
            </a:endParaRPr>
          </a:p>
          <a:p>
            <a:pPr lvl="3" marL="1728000" indent="-216000">
              <a:buClr>
                <a:srgbClr val="000000"/>
              </a:buClr>
              <a:buSzPct val="75000"/>
              <a:buFont typeface="Symbol" charset="2"/>
              <a:buChar char=""/>
            </a:pPr>
            <a:r>
              <a:rPr b="0" lang="it-IT" sz="2400" spc="381" strike="noStrike" cap="all">
                <a:solidFill>
                  <a:srgbClr val="ffab4d"/>
                </a:solidFill>
                <a:uFill>
                  <a:solidFill>
                    <a:srgbClr val="ffffff"/>
                  </a:solidFill>
                </a:uFill>
                <a:latin typeface="Book Antiqua"/>
              </a:rPr>
              <a:t>Quarto livello struttura</a:t>
            </a:r>
            <a:endParaRPr b="0" lang="it-IT" sz="2400" spc="-1" strike="noStrike">
              <a:solidFill>
                <a:srgbClr val="262626"/>
              </a:solidFill>
              <a:uFill>
                <a:solidFill>
                  <a:srgbClr val="ffffff"/>
                </a:solidFill>
              </a:uFill>
              <a:latin typeface="Book Antiqua"/>
            </a:endParaRPr>
          </a:p>
          <a:p>
            <a:pPr lvl="4" marL="2160000" indent="-216000">
              <a:buClr>
                <a:srgbClr val="000000"/>
              </a:buClr>
              <a:buSzPct val="45000"/>
              <a:buFont typeface="Wingdings" charset="2"/>
              <a:buChar char=""/>
            </a:pPr>
            <a:r>
              <a:rPr b="0" lang="it-IT" sz="2400" spc="381" strike="noStrike" cap="all">
                <a:solidFill>
                  <a:srgbClr val="ffab4d"/>
                </a:solidFill>
                <a:uFill>
                  <a:solidFill>
                    <a:srgbClr val="ffffff"/>
                  </a:solidFill>
                </a:uFill>
                <a:latin typeface="Book Antiqua"/>
              </a:rPr>
              <a:t>Quinto livello struttura</a:t>
            </a:r>
            <a:endParaRPr b="0" lang="it-IT" sz="2400" spc="-1" strike="noStrike">
              <a:solidFill>
                <a:srgbClr val="262626"/>
              </a:solidFill>
              <a:uFill>
                <a:solidFill>
                  <a:srgbClr val="ffffff"/>
                </a:solidFill>
              </a:uFill>
              <a:latin typeface="Book Antiqua"/>
            </a:endParaRPr>
          </a:p>
          <a:p>
            <a:pPr lvl="5" marL="2592000" indent="-216000">
              <a:buClr>
                <a:srgbClr val="000000"/>
              </a:buClr>
              <a:buSzPct val="45000"/>
              <a:buFont typeface="Wingdings" charset="2"/>
              <a:buChar char=""/>
            </a:pPr>
            <a:r>
              <a:rPr b="0" lang="it-IT" sz="2400" spc="381" strike="noStrike" cap="all">
                <a:solidFill>
                  <a:srgbClr val="ffab4d"/>
                </a:solidFill>
                <a:uFill>
                  <a:solidFill>
                    <a:srgbClr val="ffffff"/>
                  </a:solidFill>
                </a:uFill>
                <a:latin typeface="Book Antiqua"/>
              </a:rPr>
              <a:t>Sesto livello struttura</a:t>
            </a:r>
            <a:endParaRPr b="0" lang="it-IT" sz="2400" spc="-1" strike="noStrike">
              <a:solidFill>
                <a:srgbClr val="262626"/>
              </a:solidFill>
              <a:uFill>
                <a:solidFill>
                  <a:srgbClr val="ffffff"/>
                </a:solidFill>
              </a:uFill>
              <a:latin typeface="Book Antiqua"/>
            </a:endParaRPr>
          </a:p>
          <a:p>
            <a:pPr algn="ctr">
              <a:lnSpc>
                <a:spcPct val="100000"/>
              </a:lnSpc>
            </a:pPr>
            <a:r>
              <a:rPr b="0" lang="it-IT" sz="2400" spc="381" strike="noStrike" cap="all">
                <a:solidFill>
                  <a:srgbClr val="ffab4d"/>
                </a:solidFill>
                <a:uFill>
                  <a:solidFill>
                    <a:srgbClr val="ffffff"/>
                  </a:solidFill>
                </a:uFill>
                <a:latin typeface="Book Antiqua"/>
              </a:rPr>
              <a:t>Settimo livello struttura–Giovanni Mela</a:t>
            </a:r>
            <a:endParaRPr b="0" lang="it-IT" sz="2400" spc="-1" strike="noStrike">
              <a:solidFill>
                <a:srgbClr val="262626"/>
              </a:solidFill>
              <a:uFill>
                <a:solidFill>
                  <a:srgbClr val="ffffff"/>
                </a:solidFill>
              </a:uFill>
              <a:latin typeface="Book Antiqua"/>
            </a:endParaRPr>
          </a:p>
        </p:txBody>
      </p:sp>
      <p:sp>
        <p:nvSpPr>
          <p:cNvPr id="241" name="PlaceHolder 3"/>
          <p:cNvSpPr>
            <a:spLocks noGrp="1"/>
          </p:cNvSpPr>
          <p:nvPr>
            <p:ph type="body"/>
          </p:nvPr>
        </p:nvSpPr>
        <p:spPr>
          <a:xfrm>
            <a:off x="1270080" y="4248000"/>
            <a:ext cx="10464480" cy="5787000"/>
          </a:xfrm>
          <a:prstGeom prst="rect">
            <a:avLst/>
          </a:prstGeom>
        </p:spPr>
        <p:txBody>
          <a:bodyPr lIns="129960" rIns="129960" tIns="65160" bIns="65160"/>
          <a:p>
            <a:pPr marL="432000" indent="-324000">
              <a:buClr>
                <a:srgbClr val="000000"/>
              </a:buClr>
              <a:buSzPct val="45000"/>
              <a:buFont typeface="Wingdings" charset="2"/>
              <a:buChar char=""/>
            </a:pPr>
            <a:r>
              <a:rPr b="0" lang="it-IT" sz="3400" spc="-1" strike="noStrike">
                <a:solidFill>
                  <a:srgbClr val="262626"/>
                </a:solidFill>
                <a:uFill>
                  <a:solidFill>
                    <a:srgbClr val="ffffff"/>
                  </a:solidFill>
                </a:uFill>
                <a:latin typeface="Book Antiqua"/>
              </a:rPr>
              <a:t>Fai clic per modificare il formato del testo della struttura</a:t>
            </a:r>
            <a:endParaRPr b="0" lang="it-IT" sz="3400" spc="-1" strike="noStrike">
              <a:solidFill>
                <a:srgbClr val="262626"/>
              </a:solidFill>
              <a:uFill>
                <a:solidFill>
                  <a:srgbClr val="ffffff"/>
                </a:solidFill>
              </a:uFill>
              <a:latin typeface="Book Antiqua"/>
            </a:endParaRPr>
          </a:p>
          <a:p>
            <a:pPr lvl="1" marL="864000" indent="-324000">
              <a:buClr>
                <a:srgbClr val="000000"/>
              </a:buClr>
              <a:buSzPct val="75000"/>
              <a:buFont typeface="Symbol" charset="2"/>
              <a:buChar char=""/>
            </a:pPr>
            <a:r>
              <a:rPr b="0" lang="it-IT" sz="3400" spc="-1" strike="noStrike">
                <a:solidFill>
                  <a:srgbClr val="262626"/>
                </a:solidFill>
                <a:uFill>
                  <a:solidFill>
                    <a:srgbClr val="ffffff"/>
                  </a:solidFill>
                </a:uFill>
                <a:latin typeface="Book Antiqua"/>
              </a:rPr>
              <a:t>Secondo livello struttura</a:t>
            </a:r>
            <a:endParaRPr b="0" lang="it-IT" sz="3400" spc="-1" strike="noStrike">
              <a:solidFill>
                <a:srgbClr val="262626"/>
              </a:solidFill>
              <a:uFill>
                <a:solidFill>
                  <a:srgbClr val="ffffff"/>
                </a:solidFill>
              </a:uFill>
              <a:latin typeface="Book Antiqua"/>
            </a:endParaRPr>
          </a:p>
          <a:p>
            <a:pPr lvl="2" marL="1296000" indent="-288000">
              <a:buClr>
                <a:srgbClr val="000000"/>
              </a:buClr>
              <a:buSzPct val="45000"/>
              <a:buFont typeface="Wingdings" charset="2"/>
              <a:buChar char=""/>
            </a:pPr>
            <a:r>
              <a:rPr b="0" lang="it-IT" sz="3400" spc="-1" strike="noStrike">
                <a:solidFill>
                  <a:srgbClr val="262626"/>
                </a:solidFill>
                <a:uFill>
                  <a:solidFill>
                    <a:srgbClr val="ffffff"/>
                  </a:solidFill>
                </a:uFill>
                <a:latin typeface="Book Antiqua"/>
              </a:rPr>
              <a:t>Terzo livello struttura</a:t>
            </a:r>
            <a:endParaRPr b="0" lang="it-IT" sz="3400" spc="-1" strike="noStrike">
              <a:solidFill>
                <a:srgbClr val="262626"/>
              </a:solidFill>
              <a:uFill>
                <a:solidFill>
                  <a:srgbClr val="ffffff"/>
                </a:solidFill>
              </a:uFill>
              <a:latin typeface="Book Antiqua"/>
            </a:endParaRPr>
          </a:p>
          <a:p>
            <a:pPr lvl="3" marL="1728000" indent="-216000">
              <a:buClr>
                <a:srgbClr val="000000"/>
              </a:buClr>
              <a:buSzPct val="75000"/>
              <a:buFont typeface="Symbol" charset="2"/>
              <a:buChar char=""/>
            </a:pPr>
            <a:r>
              <a:rPr b="0" lang="it-IT" sz="3400" spc="-1" strike="noStrike">
                <a:solidFill>
                  <a:srgbClr val="262626"/>
                </a:solidFill>
                <a:uFill>
                  <a:solidFill>
                    <a:srgbClr val="ffffff"/>
                  </a:solidFill>
                </a:uFill>
                <a:latin typeface="Book Antiqua"/>
              </a:rPr>
              <a:t>Quarto livello struttura</a:t>
            </a:r>
            <a:endParaRPr b="0" lang="it-IT" sz="3400" spc="-1" strike="noStrike">
              <a:solidFill>
                <a:srgbClr val="262626"/>
              </a:solidFill>
              <a:uFill>
                <a:solidFill>
                  <a:srgbClr val="ffffff"/>
                </a:solidFill>
              </a:uFill>
              <a:latin typeface="Book Antiqua"/>
            </a:endParaRPr>
          </a:p>
          <a:p>
            <a:pPr lvl="4" marL="2160000" indent="-216000">
              <a:buClr>
                <a:srgbClr val="000000"/>
              </a:buClr>
              <a:buSzPct val="45000"/>
              <a:buFont typeface="Wingdings" charset="2"/>
              <a:buChar char=""/>
            </a:pPr>
            <a:r>
              <a:rPr b="0" lang="it-IT" sz="3400" spc="-1" strike="noStrike">
                <a:solidFill>
                  <a:srgbClr val="262626"/>
                </a:solidFill>
                <a:uFill>
                  <a:solidFill>
                    <a:srgbClr val="ffffff"/>
                  </a:solidFill>
                </a:uFill>
                <a:latin typeface="Book Antiqua"/>
              </a:rPr>
              <a:t>Quinto livello struttura</a:t>
            </a:r>
            <a:endParaRPr b="0" lang="it-IT" sz="3400" spc="-1" strike="noStrike">
              <a:solidFill>
                <a:srgbClr val="262626"/>
              </a:solidFill>
              <a:uFill>
                <a:solidFill>
                  <a:srgbClr val="ffffff"/>
                </a:solidFill>
              </a:uFill>
              <a:latin typeface="Book Antiqua"/>
            </a:endParaRPr>
          </a:p>
          <a:p>
            <a:pPr lvl="5" marL="2592000" indent="-216000">
              <a:buClr>
                <a:srgbClr val="000000"/>
              </a:buClr>
              <a:buSzPct val="45000"/>
              <a:buFont typeface="Wingdings" charset="2"/>
              <a:buChar char=""/>
            </a:pPr>
            <a:r>
              <a:rPr b="0" lang="it-IT" sz="3400" spc="-1" strike="noStrike">
                <a:solidFill>
                  <a:srgbClr val="262626"/>
                </a:solidFill>
                <a:uFill>
                  <a:solidFill>
                    <a:srgbClr val="ffffff"/>
                  </a:solidFill>
                </a:uFill>
                <a:latin typeface="Book Antiqua"/>
              </a:rPr>
              <a:t>Sesto livello struttura</a:t>
            </a:r>
            <a:endParaRPr b="0" lang="it-IT" sz="3400" spc="-1" strike="noStrike">
              <a:solidFill>
                <a:srgbClr val="262626"/>
              </a:solidFill>
              <a:uFill>
                <a:solidFill>
                  <a:srgbClr val="ffffff"/>
                </a:solidFill>
              </a:uFill>
              <a:latin typeface="Book Antiqua"/>
            </a:endParaRPr>
          </a:p>
          <a:p>
            <a:pPr algn="ctr">
              <a:lnSpc>
                <a:spcPct val="100000"/>
              </a:lnSpc>
            </a:pPr>
            <a:r>
              <a:rPr b="0" lang="it-IT" sz="3400" spc="-1" strike="noStrike">
                <a:solidFill>
                  <a:srgbClr val="262626"/>
                </a:solidFill>
                <a:uFill>
                  <a:solidFill>
                    <a:srgbClr val="ffffff"/>
                  </a:solidFill>
                </a:uFill>
                <a:latin typeface="Book Antiqua"/>
              </a:rPr>
              <a:t>Settimo livello struttura“Inserisci qui una citazione”. </a:t>
            </a:r>
            <a:endParaRPr b="0" lang="it-IT" sz="3400" spc="-1" strike="noStrike">
              <a:solidFill>
                <a:srgbClr val="262626"/>
              </a:solidFill>
              <a:uFill>
                <a:solidFill>
                  <a:srgbClr val="ffffff"/>
                </a:solidFill>
              </a:uFill>
              <a:latin typeface="Book Antiqua"/>
            </a:endParaRPr>
          </a:p>
        </p:txBody>
      </p:sp>
      <p:sp>
        <p:nvSpPr>
          <p:cNvPr id="242" name="PlaceHolder 4"/>
          <p:cNvSpPr>
            <a:spLocks noGrp="1"/>
          </p:cNvSpPr>
          <p:nvPr>
            <p:ph type="sldNum"/>
          </p:nvPr>
        </p:nvSpPr>
        <p:spPr>
          <a:xfrm>
            <a:off x="9442440" y="8763120"/>
            <a:ext cx="3034080" cy="518760"/>
          </a:xfrm>
          <a:prstGeom prst="rect">
            <a:avLst/>
          </a:prstGeom>
        </p:spPr>
        <p:txBody>
          <a:bodyPr lIns="129960" rIns="129960" tIns="65160" bIns="65160" anchor="ctr"/>
          <a:p>
            <a:pPr algn="r">
              <a:lnSpc>
                <a:spcPct val="100000"/>
              </a:lnSpc>
            </a:pPr>
            <a:fld id="{61757326-7209-4560-982B-D2C5EC3F4280}" type="slidenum">
              <a:rPr b="0" lang="it-IT" sz="1700" spc="-1" strike="noStrike">
                <a:solidFill>
                  <a:srgbClr val="895d1d"/>
                </a:solidFill>
                <a:uFill>
                  <a:solidFill>
                    <a:srgbClr val="ffffff"/>
                  </a:solidFill>
                </a:uFill>
                <a:latin typeface="Book Antiqua"/>
              </a:rPr>
              <a:t>&lt;numero&gt;</a:t>
            </a:fld>
            <a:endParaRPr b="0" lang="it-IT" sz="1400" spc="-1" strike="noStrike">
              <a:solidFill>
                <a:srgbClr val="000000"/>
              </a:solidFill>
              <a:uFill>
                <a:solidFill>
                  <a:srgbClr val="ffffff"/>
                </a:solidFill>
              </a:uFill>
              <a:latin typeface="Times New Roman"/>
            </a:endParaRPr>
          </a:p>
        </p:txBody>
      </p:sp>
      <p:sp>
        <p:nvSpPr>
          <p:cNvPr id="243" name="PlaceHolder 5"/>
          <p:cNvSpPr>
            <a:spLocks noGrp="1"/>
          </p:cNvSpPr>
          <p:nvPr>
            <p:ph type="title"/>
          </p:nvPr>
        </p:nvSpPr>
        <p:spPr>
          <a:xfrm>
            <a:off x="650160" y="389160"/>
            <a:ext cx="11703600" cy="1628280"/>
          </a:xfrm>
          <a:prstGeom prst="rect">
            <a:avLst/>
          </a:prstGeom>
        </p:spPr>
        <p:txBody>
          <a:bodyPr lIns="0" rIns="0" tIns="0" bIns="0" anchor="ctr"/>
          <a:p>
            <a:pPr algn="ctr"/>
            <a:r>
              <a:rPr b="0" lang="it-IT" sz="4000" spc="-1" strike="noStrike">
                <a:solidFill>
                  <a:srgbClr val="ffffff"/>
                </a:solidFill>
                <a:uFill>
                  <a:solidFill>
                    <a:srgbClr val="ffffff"/>
                  </a:solidFill>
                </a:uFill>
                <a:latin typeface="Book Antiqua"/>
              </a:rPr>
              <a:t>Fai clic per modificare il formato del testo del titolo</a:t>
            </a:r>
            <a:endParaRPr b="0" lang="it-IT" sz="4000" spc="-1" strike="noStrike">
              <a:solidFill>
                <a:srgbClr val="ffffff"/>
              </a:solidFill>
              <a:uFill>
                <a:solidFill>
                  <a:srgbClr val="ffffff"/>
                </a:solidFill>
              </a:uFill>
              <a:latin typeface="Book Antiqua"/>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image" Target="../media/image36.jpeg"/><Relationship Id="rId4" Type="http://schemas.openxmlformats.org/officeDocument/2006/relationships/slideLayout" Target="../slideLayouts/slideLayout39.xml"/>
</Relationships>
</file>

<file path=ppt/slides/_rels/slide11.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39.xml"/>
</Relationships>
</file>

<file path=ppt/slides/_rels/slide13.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jpeg"/><Relationship Id="rId3" Type="http://schemas.openxmlformats.org/officeDocument/2006/relationships/image" Target="../media/image41.jpeg"/><Relationship Id="rId4" Type="http://schemas.openxmlformats.org/officeDocument/2006/relationships/slideLayout" Target="../slideLayouts/slideLayout39.xml"/>
</Relationships>
</file>

<file path=ppt/slides/_rels/slide14.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51.xml"/>
</Relationships>
</file>

<file path=ppt/slides/_rels/slide15.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75.xml"/>
</Relationships>
</file>

<file path=ppt/slides/_rels/slide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TextShape 1"/>
          <p:cNvSpPr txBox="1"/>
          <p:nvPr/>
        </p:nvSpPr>
        <p:spPr>
          <a:xfrm>
            <a:off x="1683000" y="1973520"/>
            <a:ext cx="9638640" cy="2462760"/>
          </a:xfrm>
          <a:prstGeom prst="rect">
            <a:avLst/>
          </a:prstGeom>
          <a:noFill/>
          <a:ln>
            <a:noFill/>
          </a:ln>
        </p:spPr>
        <p:txBody>
          <a:bodyPr lIns="129960" rIns="129960" tIns="65160" bIns="65160" anchor="b"/>
          <a:p>
            <a:pPr algn="ctr">
              <a:lnSpc>
                <a:spcPct val="100000"/>
              </a:lnSpc>
            </a:pPr>
            <a:r>
              <a:rPr b="0" lang="it-IT" sz="3659" spc="582" strike="noStrike">
                <a:solidFill>
                  <a:srgbClr val="ffffff"/>
                </a:solidFill>
                <a:uFill>
                  <a:solidFill>
                    <a:srgbClr val="ffffff"/>
                  </a:solidFill>
                </a:uFill>
                <a:latin typeface="Baskerville Old Face"/>
                <a:ea typeface="Arial Black"/>
              </a:rPr>
              <a:t>TIRO CON L’ARCO</a:t>
            </a:r>
            <a:r>
              <a:rPr b="0" lang="it-IT" sz="3659" spc="582" strike="noStrike">
                <a:solidFill>
                  <a:srgbClr val="ffffff"/>
                </a:solidFill>
                <a:uFill>
                  <a:solidFill>
                    <a:srgbClr val="ffffff"/>
                  </a:solidFill>
                </a:uFill>
                <a:latin typeface="Baskerville Old Face"/>
                <a:ea typeface="Arial Black"/>
              </a:rPr>
              <a:t>
</a:t>
            </a:r>
            <a:r>
              <a:rPr b="1" lang="it-IT" sz="3659" spc="582" strike="noStrike">
                <a:solidFill>
                  <a:srgbClr val="ffffff"/>
                </a:solidFill>
                <a:uFill>
                  <a:solidFill>
                    <a:srgbClr val="ffffff"/>
                  </a:solidFill>
                </a:uFill>
                <a:latin typeface="Baskerville Old Face"/>
                <a:ea typeface="Arial Black"/>
              </a:rPr>
              <a:t> un’incredibile scoperta</a:t>
            </a:r>
            <a:r>
              <a:rPr b="0" lang="it-IT" sz="3659" spc="582" strike="noStrike">
                <a:solidFill>
                  <a:srgbClr val="ffffff"/>
                </a:solidFill>
                <a:uFill>
                  <a:solidFill>
                    <a:srgbClr val="ffffff"/>
                  </a:solidFill>
                </a:uFill>
                <a:latin typeface="Baskerville Old Face"/>
                <a:ea typeface="Arial Black"/>
              </a:rPr>
              <a:t>
</a:t>
            </a:r>
            <a:r>
              <a:rPr b="0" lang="it-IT" sz="3659" spc="582" strike="noStrike">
                <a:solidFill>
                  <a:srgbClr val="ffffff"/>
                </a:solidFill>
                <a:uFill>
                  <a:solidFill>
                    <a:srgbClr val="ffffff"/>
                  </a:solidFill>
                </a:uFill>
                <a:latin typeface="Baskerville Old Face"/>
                <a:ea typeface="Arial Black"/>
              </a:rPr>
              <a:t> </a:t>
            </a:r>
            <a:r>
              <a:rPr b="0" lang="it-IT" sz="3659" spc="582" strike="noStrike">
                <a:solidFill>
                  <a:srgbClr val="ffffff"/>
                </a:solidFill>
                <a:uFill>
                  <a:solidFill>
                    <a:srgbClr val="ffffff"/>
                  </a:solidFill>
                </a:uFill>
                <a:latin typeface="Baskerville Old Face"/>
                <a:ea typeface="Arial Black"/>
              </a:rPr>
              <a:t>
</a:t>
            </a:r>
            <a:r>
              <a:rPr b="0" lang="it-IT" sz="3659" spc="582" strike="noStrike">
                <a:solidFill>
                  <a:srgbClr val="ffffff"/>
                </a:solidFill>
                <a:uFill>
                  <a:solidFill>
                    <a:srgbClr val="ffffff"/>
                  </a:solidFill>
                </a:uFill>
                <a:latin typeface="Baskerville Old Face"/>
                <a:ea typeface="Arial Black"/>
              </a:rPr>
              <a:t>30/03/19</a:t>
            </a:r>
            <a:r>
              <a:rPr b="0" lang="it-IT" sz="3659" spc="582" strike="noStrike">
                <a:solidFill>
                  <a:srgbClr val="ffffff"/>
                </a:solidFill>
                <a:uFill>
                  <a:solidFill>
                    <a:srgbClr val="ffffff"/>
                  </a:solidFill>
                </a:uFill>
                <a:latin typeface="Baskerville Old Face"/>
                <a:ea typeface="Arial Black"/>
              </a:rPr>
              <a:t>
</a:t>
            </a:r>
            <a:endParaRPr b="0" lang="it-IT" sz="4000" spc="-1" strike="noStrike">
              <a:solidFill>
                <a:srgbClr val="ffffff"/>
              </a:solidFill>
              <a:uFill>
                <a:solidFill>
                  <a:srgbClr val="ffffff"/>
                </a:solidFill>
              </a:uFill>
              <a:latin typeface="Book Antiqua"/>
            </a:endParaRPr>
          </a:p>
        </p:txBody>
      </p:sp>
      <p:sp>
        <p:nvSpPr>
          <p:cNvPr id="279" name="TextShape 2"/>
          <p:cNvSpPr txBox="1"/>
          <p:nvPr/>
        </p:nvSpPr>
        <p:spPr>
          <a:xfrm>
            <a:off x="1950840" y="5358600"/>
            <a:ext cx="9102960" cy="2492280"/>
          </a:xfrm>
          <a:prstGeom prst="rect">
            <a:avLst/>
          </a:prstGeom>
          <a:noFill/>
          <a:ln>
            <a:noFill/>
          </a:ln>
        </p:spPr>
        <p:txBody>
          <a:bodyPr lIns="129960" rIns="129960" tIns="65160" bIns="65160"/>
          <a:p>
            <a:pPr algn="ctr">
              <a:lnSpc>
                <a:spcPct val="100000"/>
              </a:lnSpc>
            </a:pPr>
            <a:r>
              <a:rPr b="0" lang="it-IT" sz="2310" spc="367" strike="noStrike">
                <a:solidFill>
                  <a:srgbClr val="ffffff"/>
                </a:solidFill>
                <a:uFill>
                  <a:solidFill>
                    <a:srgbClr val="ffffff"/>
                  </a:solidFill>
                </a:uFill>
                <a:latin typeface="Baskerville Old Face"/>
              </a:rPr>
              <a:t>Laboratorio di tecnologie dell’istruzione e dell’apprendimento</a:t>
            </a:r>
            <a:endParaRPr b="0" lang="it-IT" sz="3200" spc="-1" strike="noStrike">
              <a:solidFill>
                <a:srgbClr val="000000"/>
              </a:solidFill>
              <a:uFill>
                <a:solidFill>
                  <a:srgbClr val="ffffff"/>
                </a:solidFill>
              </a:uFill>
              <a:latin typeface="Arial"/>
            </a:endParaRPr>
          </a:p>
          <a:p>
            <a:pPr algn="ctr">
              <a:lnSpc>
                <a:spcPct val="100000"/>
              </a:lnSpc>
            </a:pPr>
            <a:endParaRPr b="0" lang="it-IT" sz="3200" spc="-1" strike="noStrike">
              <a:solidFill>
                <a:srgbClr val="000000"/>
              </a:solidFill>
              <a:uFill>
                <a:solidFill>
                  <a:srgbClr val="ffffff"/>
                </a:solidFill>
              </a:uFill>
              <a:latin typeface="Arial"/>
            </a:endParaRPr>
          </a:p>
          <a:p>
            <a:pPr algn="ctr">
              <a:lnSpc>
                <a:spcPct val="100000"/>
              </a:lnSpc>
            </a:pPr>
            <a:r>
              <a:rPr b="0" i="1" lang="it-IT" sz="2650" spc="-1" strike="noStrike">
                <a:solidFill>
                  <a:srgbClr val="ffffff"/>
                </a:solidFill>
                <a:uFill>
                  <a:solidFill>
                    <a:srgbClr val="ffffff"/>
                  </a:solidFill>
                </a:uFill>
                <a:latin typeface="Baskerville Old Face"/>
                <a:ea typeface="Avenir Heavy"/>
              </a:rPr>
              <a:t>Prof.ssa Ranieri ; Tutor : Lando Landi e Rosaria di Santo</a:t>
            </a:r>
            <a:endParaRPr b="0" lang="it-IT" sz="3200" spc="-1" strike="noStrike">
              <a:solidFill>
                <a:srgbClr val="000000"/>
              </a:solidFill>
              <a:uFill>
                <a:solidFill>
                  <a:srgbClr val="ffffff"/>
                </a:solidFill>
              </a:uFill>
              <a:latin typeface="Arial"/>
            </a:endParaRPr>
          </a:p>
          <a:p>
            <a:pPr algn="ctr">
              <a:lnSpc>
                <a:spcPct val="100000"/>
              </a:lnSpc>
            </a:pPr>
            <a:r>
              <a:rPr b="0" i="1" lang="it-IT" sz="2650" spc="-1" strike="noStrike">
                <a:solidFill>
                  <a:srgbClr val="ffffff"/>
                </a:solidFill>
                <a:uFill>
                  <a:solidFill>
                    <a:srgbClr val="ffffff"/>
                  </a:solidFill>
                </a:uFill>
                <a:latin typeface="Baskerville Old Face"/>
                <a:ea typeface="Avenir Heavy"/>
              </a:rPr>
              <a:t>
</a:t>
            </a:r>
            <a:r>
              <a:rPr b="0" i="1" lang="it-IT" sz="2650" spc="-1" strike="noStrike">
                <a:solidFill>
                  <a:srgbClr val="ffffff"/>
                </a:solidFill>
                <a:uFill>
                  <a:solidFill>
                    <a:srgbClr val="ffffff"/>
                  </a:solidFill>
                </a:uFill>
                <a:latin typeface="Baskerville Old Face"/>
                <a:ea typeface="Avenir Heavy"/>
              </a:rPr>
              <a:t>Studentessa: Antichi Eleonora 6215475</a:t>
            </a:r>
            <a:endParaRPr b="0" lang="it-IT" sz="3200" spc="-1" strike="noStrike">
              <a:solidFill>
                <a:srgbClr val="000000"/>
              </a:solidFill>
              <a:uFill>
                <a:solidFill>
                  <a:srgbClr val="ffffff"/>
                </a:solidFill>
              </a:uFill>
              <a:latin typeface="Arial"/>
            </a:endParaRPr>
          </a:p>
        </p:txBody>
      </p:sp>
    </p:spTree>
  </p:cSld>
  <p:transition spd="med">
    <p:fade/>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5" name="64919886_334553490805071_8852880147787808768_n.jpg" descr=""/>
          <p:cNvPicPr/>
          <p:nvPr/>
        </p:nvPicPr>
        <p:blipFill>
          <a:blip r:embed="rId1"/>
          <a:srcRect l="3969" t="5988" r="5859" b="41109"/>
          <a:stretch/>
        </p:blipFill>
        <p:spPr>
          <a:xfrm>
            <a:off x="6662520" y="5485320"/>
            <a:ext cx="5960880" cy="4268160"/>
          </a:xfrm>
          <a:prstGeom prst="rect">
            <a:avLst/>
          </a:prstGeom>
          <a:ln>
            <a:solidFill>
              <a:srgbClr val="4e1f14"/>
            </a:solidFill>
            <a:round/>
          </a:ln>
        </p:spPr>
      </p:pic>
      <p:pic>
        <p:nvPicPr>
          <p:cNvPr id="306" name="65377210_2357595617856475_346769307222409216_n.jpg" descr=""/>
          <p:cNvPicPr/>
          <p:nvPr/>
        </p:nvPicPr>
        <p:blipFill>
          <a:blip r:embed="rId2"/>
          <a:srcRect l="0" t="40" r="0" b="0"/>
          <a:stretch/>
        </p:blipFill>
        <p:spPr>
          <a:xfrm>
            <a:off x="6662520" y="655200"/>
            <a:ext cx="5960880" cy="4722840"/>
          </a:xfrm>
          <a:prstGeom prst="rect">
            <a:avLst/>
          </a:prstGeom>
          <a:ln>
            <a:solidFill>
              <a:srgbClr val="4e1f14"/>
            </a:solidFill>
            <a:round/>
          </a:ln>
        </p:spPr>
      </p:pic>
      <p:pic>
        <p:nvPicPr>
          <p:cNvPr id="307" name="65054154_598871070602153_6496832862124244992_n.jpg" descr=""/>
          <p:cNvPicPr/>
          <p:nvPr/>
        </p:nvPicPr>
        <p:blipFill>
          <a:blip r:embed="rId3"/>
          <a:srcRect l="5602" t="0" r="5602" b="0"/>
          <a:stretch/>
        </p:blipFill>
        <p:spPr>
          <a:xfrm>
            <a:off x="0" y="590760"/>
            <a:ext cx="6108120" cy="9162360"/>
          </a:xfrm>
          <a:prstGeom prst="rect">
            <a:avLst/>
          </a:prstGeom>
          <a:ln>
            <a:solidFill>
              <a:srgbClr val="4e1f14"/>
            </a:solidFill>
            <a:round/>
          </a:ln>
        </p:spPr>
      </p:pic>
      <p:sp>
        <p:nvSpPr>
          <p:cNvPr id="308" name="CustomShape 1"/>
          <p:cNvSpPr/>
          <p:nvPr/>
        </p:nvSpPr>
        <p:spPr>
          <a:xfrm>
            <a:off x="0" y="3600"/>
            <a:ext cx="13004280" cy="833760"/>
          </a:xfrm>
          <a:prstGeom prst="rect">
            <a:avLst/>
          </a:prstGeom>
          <a:solidFill>
            <a:schemeClr val="bg2"/>
          </a:solidFill>
          <a:ln w="12600">
            <a:noFill/>
          </a:ln>
        </p:spPr>
        <p:style>
          <a:lnRef idx="0"/>
          <a:fillRef idx="0"/>
          <a:effectRef idx="0"/>
          <a:fontRef idx="minor"/>
        </p:style>
        <p:txBody>
          <a:bodyPr lIns="50760" rIns="50760" tIns="50760" bIns="50760" anchor="ctr"/>
          <a:p>
            <a:pPr algn="ctr">
              <a:lnSpc>
                <a:spcPct val="100000"/>
              </a:lnSpc>
            </a:pPr>
            <a:r>
              <a:rPr b="0" lang="it-IT" sz="2400" spc="-1" strike="noStrike">
                <a:solidFill>
                  <a:srgbClr val="a36520"/>
                </a:solidFill>
                <a:uFill>
                  <a:solidFill>
                    <a:srgbClr val="ffffff"/>
                  </a:solidFill>
                </a:uFill>
                <a:latin typeface="Times New Roman"/>
              </a:rPr>
              <a:t>Durante questa fase sono necessaria una forte concentrazione ed un alto livello di attenzione verso parti del corpo a cui non facciamo attenzione nella vita di tutti i giorni</a:t>
            </a:r>
            <a:r>
              <a:rPr b="0" lang="it-IT" sz="2400" spc="-1" strike="noStrike">
                <a:solidFill>
                  <a:srgbClr val="a36520"/>
                </a:solidFill>
                <a:uFill>
                  <a:solidFill>
                    <a:srgbClr val="ffffff"/>
                  </a:solidFill>
                </a:uFill>
                <a:latin typeface="Book Antiqua"/>
              </a:rPr>
              <a:t>.</a:t>
            </a:r>
            <a:endParaRPr b="0" lang="it-IT" sz="4000" spc="-1" strike="noStrike">
              <a:solidFill>
                <a:srgbClr val="000000"/>
              </a:solidFill>
              <a:uFill>
                <a:solidFill>
                  <a:srgbClr val="ffffff"/>
                </a:solidFill>
              </a:uFill>
              <a:latin typeface="Arial"/>
            </a:endParaRPr>
          </a:p>
        </p:txBody>
      </p:sp>
    </p:spTree>
  </p:cSld>
  <p:transition spd="slow">
    <p:wipe dir="r"/>
  </p:transition>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9" name="image005.jpg" descr=""/>
          <p:cNvPicPr/>
          <p:nvPr/>
        </p:nvPicPr>
        <p:blipFill>
          <a:blip r:embed="rId1"/>
          <a:srcRect l="0" t="9259" r="0" b="9259"/>
          <a:stretch/>
        </p:blipFill>
        <p:spPr>
          <a:xfrm>
            <a:off x="0" y="2717640"/>
            <a:ext cx="13004280" cy="7035480"/>
          </a:xfrm>
          <a:prstGeom prst="rect">
            <a:avLst/>
          </a:prstGeom>
          <a:ln>
            <a:solidFill>
              <a:srgbClr val="4e1f14"/>
            </a:solidFill>
            <a:round/>
          </a:ln>
        </p:spPr>
      </p:pic>
      <p:sp>
        <p:nvSpPr>
          <p:cNvPr id="310" name="TextShape 1"/>
          <p:cNvSpPr txBox="1"/>
          <p:nvPr/>
        </p:nvSpPr>
        <p:spPr>
          <a:xfrm>
            <a:off x="660240" y="1240560"/>
            <a:ext cx="11683800" cy="1460160"/>
          </a:xfrm>
          <a:prstGeom prst="rect">
            <a:avLst/>
          </a:prstGeom>
          <a:noFill/>
          <a:ln>
            <a:noFill/>
          </a:ln>
        </p:spPr>
        <p:txBody>
          <a:bodyPr lIns="129960" rIns="129960" tIns="65160" bIns="65160" anchor="ctr"/>
          <a:p>
            <a:pPr algn="ctr">
              <a:lnSpc>
                <a:spcPct val="100000"/>
              </a:lnSpc>
            </a:pPr>
            <a:r>
              <a:rPr b="0" lang="it-IT" sz="4000" spc="-1" strike="noStrike">
                <a:solidFill>
                  <a:srgbClr val="895d1d"/>
                </a:solidFill>
                <a:uFill>
                  <a:solidFill>
                    <a:srgbClr val="ffffff"/>
                  </a:solidFill>
                </a:uFill>
                <a:latin typeface="Times New Roman"/>
                <a:ea typeface="Avenir Heavy"/>
              </a:rPr>
              <a:t>A CACCIA DI ANIMALI NEL BOSCO</a:t>
            </a:r>
            <a:endParaRPr b="0" lang="it-IT" sz="4000" spc="-1" strike="noStrike">
              <a:solidFill>
                <a:srgbClr val="ffffff"/>
              </a:solidFill>
              <a:uFill>
                <a:solidFill>
                  <a:srgbClr val="ffffff"/>
                </a:solidFill>
              </a:uFill>
              <a:latin typeface="Times New Roman"/>
            </a:endParaRPr>
          </a:p>
        </p:txBody>
      </p:sp>
      <p:sp>
        <p:nvSpPr>
          <p:cNvPr id="311" name="TextShape 2"/>
          <p:cNvSpPr txBox="1"/>
          <p:nvPr/>
        </p:nvSpPr>
        <p:spPr>
          <a:xfrm>
            <a:off x="660240" y="507960"/>
            <a:ext cx="11805840" cy="867240"/>
          </a:xfrm>
          <a:prstGeom prst="rect">
            <a:avLst/>
          </a:prstGeom>
          <a:noFill/>
          <a:ln>
            <a:noFill/>
          </a:ln>
        </p:spPr>
        <p:txBody>
          <a:bodyPr lIns="129960" rIns="129960" tIns="65160" bIns="65160"/>
          <a:p>
            <a:pPr algn="ctr">
              <a:lnSpc>
                <a:spcPct val="100000"/>
              </a:lnSpc>
            </a:pPr>
            <a:r>
              <a:rPr b="0" lang="it-IT" sz="3250" spc="-1" strike="noStrike">
                <a:solidFill>
                  <a:srgbClr val="262626"/>
                </a:solidFill>
                <a:uFill>
                  <a:solidFill>
                    <a:srgbClr val="ffffff"/>
                  </a:solidFill>
                </a:uFill>
                <a:latin typeface="Times New Roman"/>
                <a:ea typeface="Avenir Heavy"/>
              </a:rPr>
              <a:t>e dopo qualche tiro di prova…siamo pronte per l’avventura:</a:t>
            </a:r>
            <a:endParaRPr b="0" lang="it-IT" sz="3400" spc="-1" strike="noStrike">
              <a:solidFill>
                <a:srgbClr val="262626"/>
              </a:solidFill>
              <a:uFill>
                <a:solidFill>
                  <a:srgbClr val="ffffff"/>
                </a:solidFill>
              </a:uFill>
              <a:latin typeface="Times New Roman"/>
            </a:endParaRPr>
          </a:p>
        </p:txBody>
      </p:sp>
    </p:spTree>
  </p:cSld>
  <mc:AlternateContent>
    <mc:Choice Requires="p14">
      <p:transition spd="slow">
        <p14:ripple/>
      </p:transition>
    </mc:Choice>
    <mc:Fallback>
      <p:transition spd="slow">
        <p:fade/>
      </p:transition>
    </mc:Fallback>
  </mc:AlternateContent>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2" name="65318530_848282778868562_2759902673959387136_n.jpg" descr=""/>
          <p:cNvPicPr/>
          <p:nvPr/>
        </p:nvPicPr>
        <p:blipFill>
          <a:blip r:embed="rId1"/>
          <a:srcRect l="5602" t="0" r="5602" b="0"/>
          <a:stretch/>
        </p:blipFill>
        <p:spPr>
          <a:xfrm>
            <a:off x="152280" y="152280"/>
            <a:ext cx="6501960" cy="9440640"/>
          </a:xfrm>
          <a:prstGeom prst="rect">
            <a:avLst/>
          </a:prstGeom>
          <a:ln w="12600">
            <a:noFill/>
          </a:ln>
        </p:spPr>
      </p:pic>
      <p:sp>
        <p:nvSpPr>
          <p:cNvPr id="313" name="CustomShape 1"/>
          <p:cNvSpPr/>
          <p:nvPr/>
        </p:nvSpPr>
        <p:spPr>
          <a:xfrm>
            <a:off x="7416000" y="3506760"/>
            <a:ext cx="5083200" cy="2296800"/>
          </a:xfrm>
          <a:prstGeom prst="rect">
            <a:avLst/>
          </a:prstGeom>
          <a:solidFill>
            <a:schemeClr val="bg2"/>
          </a:solidFill>
          <a:ln w="12600">
            <a:noFill/>
          </a:ln>
        </p:spPr>
        <p:style>
          <a:lnRef idx="0"/>
          <a:fillRef idx="0"/>
          <a:effectRef idx="0"/>
          <a:fontRef idx="minor"/>
        </p:style>
        <p:txBody>
          <a:bodyPr lIns="50760" rIns="50760" tIns="50760" bIns="50760" anchor="ctr"/>
          <a:p>
            <a:pPr algn="ctr">
              <a:lnSpc>
                <a:spcPct val="100000"/>
              </a:lnSpc>
            </a:pPr>
            <a:r>
              <a:rPr b="0" lang="it-IT" sz="2400" spc="-1" strike="noStrike">
                <a:solidFill>
                  <a:srgbClr val="a36520"/>
                </a:solidFill>
                <a:uFill>
                  <a:solidFill>
                    <a:srgbClr val="ffffff"/>
                  </a:solidFill>
                </a:uFill>
                <a:latin typeface="Times New Roman"/>
              </a:rPr>
              <a:t>Nel bosco abbiamo potuto mettere alla prova le competenze acquisite nel campo di tiro, in un ambiente  molto stimolante che richiede capacità di adattamento e attenzione a molte variabili.</a:t>
            </a:r>
            <a:endParaRPr b="0" lang="it-IT" sz="4000" spc="-1" strike="noStrike">
              <a:solidFill>
                <a:srgbClr val="000000"/>
              </a:solidFill>
              <a:uFill>
                <a:solidFill>
                  <a:srgbClr val="ffffff"/>
                </a:solidFill>
              </a:uFill>
              <a:latin typeface="Times New Roman"/>
            </a:endParaRPr>
          </a:p>
        </p:txBody>
      </p:sp>
    </p:spTree>
  </p:cSld>
  <p:transition spd="slow">
    <p:circle/>
  </p:transition>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4" name="65126126_922057584802757_2746062730258546688_n.jpg" descr=""/>
          <p:cNvPicPr/>
          <p:nvPr/>
        </p:nvPicPr>
        <p:blipFill>
          <a:blip r:embed="rId1"/>
          <a:srcRect l="0" t="21856" r="0" b="21856"/>
          <a:stretch/>
        </p:blipFill>
        <p:spPr>
          <a:xfrm>
            <a:off x="6502320" y="4879080"/>
            <a:ext cx="6501960" cy="4876560"/>
          </a:xfrm>
          <a:prstGeom prst="rect">
            <a:avLst/>
          </a:prstGeom>
          <a:ln>
            <a:solidFill>
              <a:srgbClr val="4e1f14"/>
            </a:solidFill>
            <a:round/>
          </a:ln>
        </p:spPr>
      </p:pic>
      <p:pic>
        <p:nvPicPr>
          <p:cNvPr id="315" name="64841756_2273524766244114_3635730283245862912_n.jpg" descr=""/>
          <p:cNvPicPr/>
          <p:nvPr/>
        </p:nvPicPr>
        <p:blipFill>
          <a:blip r:embed="rId2"/>
          <a:srcRect l="0" t="21856" r="0" b="21856"/>
          <a:stretch/>
        </p:blipFill>
        <p:spPr>
          <a:xfrm>
            <a:off x="6502320" y="0"/>
            <a:ext cx="6501960" cy="4876560"/>
          </a:xfrm>
          <a:prstGeom prst="rect">
            <a:avLst/>
          </a:prstGeom>
          <a:ln>
            <a:solidFill>
              <a:srgbClr val="4e1f14"/>
            </a:solidFill>
            <a:round/>
          </a:ln>
        </p:spPr>
      </p:pic>
      <p:pic>
        <p:nvPicPr>
          <p:cNvPr id="316" name="64905536_458436684734067_1961828146122588160_n.jpg" descr=""/>
          <p:cNvPicPr/>
          <p:nvPr/>
        </p:nvPicPr>
        <p:blipFill>
          <a:blip r:embed="rId3"/>
          <a:srcRect l="5602" t="0" r="5602" b="0"/>
          <a:stretch/>
        </p:blipFill>
        <p:spPr>
          <a:xfrm>
            <a:off x="0" y="0"/>
            <a:ext cx="6501960" cy="9753120"/>
          </a:xfrm>
          <a:prstGeom prst="rect">
            <a:avLst/>
          </a:prstGeom>
          <a:ln>
            <a:solidFill>
              <a:srgbClr val="4e1f14"/>
            </a:solidFill>
            <a:round/>
          </a:ln>
        </p:spPr>
      </p:pic>
    </p:spTree>
  </p:cSld>
  <p:transition spd="slow">
    <p:fade thruBlk="true"/>
  </p:transition>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7" name="64944719_1387541651413089_1836697379214983168_n.jpg" descr=""/>
          <p:cNvPicPr/>
          <p:nvPr/>
        </p:nvPicPr>
        <p:blipFill>
          <a:blip r:embed="rId1"/>
          <a:srcRect l="0" t="40" r="0" b="40"/>
          <a:stretch/>
        </p:blipFill>
        <p:spPr>
          <a:xfrm>
            <a:off x="0" y="0"/>
            <a:ext cx="13004280" cy="9753120"/>
          </a:xfrm>
          <a:prstGeom prst="rect">
            <a:avLst/>
          </a:prstGeom>
          <a:ln>
            <a:solidFill>
              <a:srgbClr val="4e1f14"/>
            </a:solidFill>
            <a:round/>
          </a:ln>
        </p:spPr>
      </p:pic>
    </p:spTree>
  </p:cSld>
  <p:transition spd="slow">
    <p:wipe dir="r"/>
  </p:transition>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8" name="image006.jpg" descr=""/>
          <p:cNvPicPr/>
          <p:nvPr/>
        </p:nvPicPr>
        <p:blipFill>
          <a:blip r:embed="rId1"/>
          <a:srcRect l="0" t="9313" r="0" b="9313"/>
          <a:stretch/>
        </p:blipFill>
        <p:spPr>
          <a:xfrm>
            <a:off x="0" y="2717640"/>
            <a:ext cx="13004280" cy="7035480"/>
          </a:xfrm>
          <a:prstGeom prst="rect">
            <a:avLst/>
          </a:prstGeom>
          <a:ln>
            <a:solidFill>
              <a:srgbClr val="4e1f14"/>
            </a:solidFill>
            <a:round/>
          </a:ln>
        </p:spPr>
      </p:pic>
      <p:sp>
        <p:nvSpPr>
          <p:cNvPr id="319" name="TextShape 1"/>
          <p:cNvSpPr txBox="1"/>
          <p:nvPr/>
        </p:nvSpPr>
        <p:spPr>
          <a:xfrm>
            <a:off x="660240" y="681840"/>
            <a:ext cx="11683800" cy="1930680"/>
          </a:xfrm>
          <a:prstGeom prst="rect">
            <a:avLst/>
          </a:prstGeom>
          <a:noFill/>
          <a:ln>
            <a:noFill/>
          </a:ln>
        </p:spPr>
        <p:txBody>
          <a:bodyPr lIns="129960" rIns="129960" tIns="65160" bIns="65160" anchor="ctr"/>
          <a:p>
            <a:pPr algn="ctr">
              <a:lnSpc>
                <a:spcPct val="100000"/>
              </a:lnSpc>
            </a:pPr>
            <a:r>
              <a:rPr b="0" lang="it-IT" sz="3420" spc="-1" strike="noStrike">
                <a:solidFill>
                  <a:srgbClr val="895d1d"/>
                </a:solidFill>
                <a:uFill>
                  <a:solidFill>
                    <a:srgbClr val="ffffff"/>
                  </a:solidFill>
                </a:uFill>
                <a:latin typeface="Times New Roman"/>
              </a:rPr>
              <a:t>E per concludere l’appassionante giornata, un cerchio di riflessione e condivisone su questa esperienza e  </a:t>
            </a:r>
            <a:r>
              <a:rPr b="0" lang="it-IT" sz="3420" spc="-1" strike="noStrike">
                <a:solidFill>
                  <a:srgbClr val="895d1d"/>
                </a:solidFill>
                <a:uFill>
                  <a:solidFill>
                    <a:srgbClr val="ffffff"/>
                  </a:solidFill>
                </a:uFill>
                <a:latin typeface="Times New Roman"/>
              </a:rPr>
              <a:t>
</a:t>
            </a:r>
            <a:r>
              <a:rPr b="0" lang="it-IT" sz="3420" spc="-1" strike="noStrike">
                <a:solidFill>
                  <a:srgbClr val="895d1d"/>
                </a:solidFill>
                <a:uFill>
                  <a:solidFill>
                    <a:srgbClr val="ffffff"/>
                  </a:solidFill>
                </a:uFill>
                <a:latin typeface="Times New Roman"/>
              </a:rPr>
              <a:t>in particolare, su cosa si può trarre da essa per la nostra professione di insegnanti.</a:t>
            </a:r>
            <a:r>
              <a:rPr b="0" lang="it-IT" sz="3420" spc="-1" strike="noStrike">
                <a:solidFill>
                  <a:srgbClr val="895d1d"/>
                </a:solidFill>
                <a:uFill>
                  <a:solidFill>
                    <a:srgbClr val="ffffff"/>
                  </a:solidFill>
                </a:uFill>
                <a:latin typeface="Baskerville Old Face"/>
              </a:rPr>
              <a:t> </a:t>
            </a:r>
            <a:r>
              <a:rPr b="0" lang="it-IT" sz="3420" spc="-1" strike="noStrike">
                <a:solidFill>
                  <a:srgbClr val="895d1d"/>
                </a:solidFill>
                <a:uFill>
                  <a:solidFill>
                    <a:srgbClr val="ffffff"/>
                  </a:solidFill>
                </a:uFill>
                <a:latin typeface="Baskerville Old Face"/>
              </a:rPr>
              <a:t>
</a:t>
            </a:r>
            <a:endParaRPr b="0" lang="it-IT" sz="4000" spc="-1" strike="noStrike">
              <a:solidFill>
                <a:srgbClr val="ffffff"/>
              </a:solidFill>
              <a:uFill>
                <a:solidFill>
                  <a:srgbClr val="ffffff"/>
                </a:solidFill>
              </a:uFill>
              <a:latin typeface="Book Antiqua"/>
            </a:endParaRPr>
          </a:p>
        </p:txBody>
      </p:sp>
    </p:spTree>
  </p:cSld>
  <mc:AlternateContent>
    <mc:Choice Requires="p14">
      <p:transition spd="slow">
        <p14:glitter dir="l" pattern="hexagon"/>
      </p:transition>
    </mc:Choice>
    <mc:Fallback>
      <p:transition spd="slow">
        <p:fade/>
      </p:transition>
    </mc:Fallback>
  </mc:AlternateContent>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CustomShape 1"/>
          <p:cNvSpPr/>
          <p:nvPr/>
        </p:nvSpPr>
        <p:spPr>
          <a:xfrm>
            <a:off x="0" y="-164160"/>
            <a:ext cx="13004280" cy="9244080"/>
          </a:xfrm>
          <a:prstGeom prst="rect">
            <a:avLst/>
          </a:prstGeom>
          <a:noFill/>
          <a:ln w="12600">
            <a:noFill/>
          </a:ln>
        </p:spPr>
        <p:style>
          <a:lnRef idx="0"/>
          <a:fillRef idx="0"/>
          <a:effectRef idx="0"/>
          <a:fontRef idx="minor"/>
        </p:style>
        <p:txBody>
          <a:bodyPr lIns="50760" rIns="50760" tIns="50760" bIns="50760"/>
          <a:p>
            <a:pPr algn="ctr">
              <a:lnSpc>
                <a:spcPct val="100000"/>
              </a:lnSpc>
            </a:pPr>
            <a:endParaRPr b="0" lang="it-IT" sz="4000" spc="-1" strike="noStrike">
              <a:solidFill>
                <a:srgbClr val="000000"/>
              </a:solidFill>
              <a:uFill>
                <a:solidFill>
                  <a:srgbClr val="ffffff"/>
                </a:solidFill>
              </a:uFill>
              <a:latin typeface="Arial"/>
            </a:endParaRPr>
          </a:p>
          <a:p>
            <a:pPr algn="ctr">
              <a:lnSpc>
                <a:spcPct val="100000"/>
              </a:lnSpc>
            </a:pPr>
            <a:r>
              <a:rPr b="0" lang="it-IT" sz="4000" spc="-1" strike="noStrike">
                <a:solidFill>
                  <a:srgbClr val="a36520"/>
                </a:solidFill>
                <a:uFill>
                  <a:solidFill>
                    <a:srgbClr val="ffffff"/>
                  </a:solidFill>
                </a:uFill>
                <a:latin typeface="Book Antiqua"/>
              </a:rPr>
              <a:t> </a:t>
            </a:r>
            <a:r>
              <a:rPr b="0" lang="it-IT" sz="4000" spc="-1" strike="noStrike">
                <a:solidFill>
                  <a:srgbClr val="a36520"/>
                </a:solidFill>
                <a:uFill>
                  <a:solidFill>
                    <a:srgbClr val="ffffff"/>
                  </a:solidFill>
                </a:uFill>
                <a:latin typeface="Book Antiqua"/>
              </a:rPr>
              <a:t>	</a:t>
            </a:r>
            <a:r>
              <a:rPr b="0" lang="it-IT" sz="4000" spc="-1" strike="noStrike">
                <a:solidFill>
                  <a:srgbClr val="a36520"/>
                </a:solidFill>
                <a:uFill>
                  <a:solidFill>
                    <a:srgbClr val="ffffff"/>
                  </a:solidFill>
                </a:uFill>
                <a:latin typeface="Times New Roman"/>
              </a:rPr>
              <a:t>Tutte le partecipanti hanno giudicato l’attività di tiro con l’arco molto interessante e stimolante</a:t>
            </a:r>
            <a:endParaRPr b="0" lang="it-IT" sz="4000" spc="-1" strike="noStrike">
              <a:solidFill>
                <a:srgbClr val="000000"/>
              </a:solidFill>
              <a:uFill>
                <a:solidFill>
                  <a:srgbClr val="ffffff"/>
                </a:solidFill>
              </a:uFill>
              <a:latin typeface="Arial"/>
            </a:endParaRPr>
          </a:p>
          <a:p>
            <a:pPr algn="ctr">
              <a:lnSpc>
                <a:spcPct val="100000"/>
              </a:lnSpc>
            </a:pPr>
            <a:r>
              <a:rPr b="0" lang="it-IT" sz="4000" spc="-1" strike="noStrike">
                <a:solidFill>
                  <a:srgbClr val="a36520"/>
                </a:solidFill>
                <a:uFill>
                  <a:solidFill>
                    <a:srgbClr val="ffffff"/>
                  </a:solidFill>
                </a:uFill>
                <a:latin typeface="Times New Roman"/>
              </a:rPr>
              <a:t>in quanto permette di riflettere sul proprio corpo in relazione all’ambiente.</a:t>
            </a:r>
            <a:endParaRPr b="0" lang="it-IT" sz="4000" spc="-1" strike="noStrike">
              <a:solidFill>
                <a:srgbClr val="000000"/>
              </a:solidFill>
              <a:uFill>
                <a:solidFill>
                  <a:srgbClr val="ffffff"/>
                </a:solidFill>
              </a:uFill>
              <a:latin typeface="Arial"/>
            </a:endParaRPr>
          </a:p>
          <a:p>
            <a:pPr algn="ctr">
              <a:lnSpc>
                <a:spcPct val="100000"/>
              </a:lnSpc>
            </a:pPr>
            <a:endParaRPr b="0" lang="it-IT" sz="4000" spc="-1" strike="noStrike">
              <a:solidFill>
                <a:srgbClr val="000000"/>
              </a:solidFill>
              <a:uFill>
                <a:solidFill>
                  <a:srgbClr val="ffffff"/>
                </a:solidFill>
              </a:uFill>
              <a:latin typeface="Arial"/>
            </a:endParaRPr>
          </a:p>
          <a:p>
            <a:pPr algn="ctr">
              <a:lnSpc>
                <a:spcPct val="100000"/>
              </a:lnSpc>
            </a:pPr>
            <a:r>
              <a:rPr b="0" lang="it-IT" sz="4000" spc="-1" strike="noStrike">
                <a:solidFill>
                  <a:srgbClr val="a36520"/>
                </a:solidFill>
                <a:uFill>
                  <a:solidFill>
                    <a:srgbClr val="ffffff"/>
                  </a:solidFill>
                </a:uFill>
                <a:latin typeface="Times New Roman"/>
              </a:rPr>
              <a:t>L’attività è stata trovata molto utile sul piano della formazione personale in quanto</a:t>
            </a:r>
            <a:endParaRPr b="0" lang="it-IT" sz="4000" spc="-1" strike="noStrike">
              <a:solidFill>
                <a:srgbClr val="000000"/>
              </a:solidFill>
              <a:uFill>
                <a:solidFill>
                  <a:srgbClr val="ffffff"/>
                </a:solidFill>
              </a:uFill>
              <a:latin typeface="Arial"/>
            </a:endParaRPr>
          </a:p>
          <a:p>
            <a:pPr algn="ctr">
              <a:lnSpc>
                <a:spcPct val="100000"/>
              </a:lnSpc>
            </a:pPr>
            <a:r>
              <a:rPr b="0" lang="it-IT" sz="4000" spc="-1" strike="noStrike">
                <a:solidFill>
                  <a:srgbClr val="a36520"/>
                </a:solidFill>
                <a:uFill>
                  <a:solidFill>
                    <a:srgbClr val="ffffff"/>
                  </a:solidFill>
                </a:uFill>
                <a:latin typeface="Times New Roman"/>
              </a:rPr>
              <a:t>permette di mettersi alla prova cercando di controllare moltissime</a:t>
            </a:r>
            <a:endParaRPr b="0" lang="it-IT" sz="4000" spc="-1" strike="noStrike">
              <a:solidFill>
                <a:srgbClr val="000000"/>
              </a:solidFill>
              <a:uFill>
                <a:solidFill>
                  <a:srgbClr val="ffffff"/>
                </a:solidFill>
              </a:uFill>
              <a:latin typeface="Arial"/>
            </a:endParaRPr>
          </a:p>
          <a:p>
            <a:pPr algn="ctr">
              <a:lnSpc>
                <a:spcPct val="100000"/>
              </a:lnSpc>
            </a:pPr>
            <a:r>
              <a:rPr b="0" lang="it-IT" sz="4000" spc="-1" strike="noStrike">
                <a:solidFill>
                  <a:srgbClr val="a36520"/>
                </a:solidFill>
                <a:uFill>
                  <a:solidFill>
                    <a:srgbClr val="ffffff"/>
                  </a:solidFill>
                </a:uFill>
                <a:latin typeface="Times New Roman"/>
              </a:rPr>
              <a:t>variabili che entrano in gioco durante il tiro con l’arco.</a:t>
            </a:r>
            <a:endParaRPr b="0" lang="it-IT" sz="4000" spc="-1" strike="noStrike">
              <a:solidFill>
                <a:srgbClr val="000000"/>
              </a:solidFill>
              <a:uFill>
                <a:solidFill>
                  <a:srgbClr val="ffffff"/>
                </a:solidFill>
              </a:uFill>
              <a:latin typeface="Arial"/>
            </a:endParaRPr>
          </a:p>
          <a:p>
            <a:pPr algn="ctr">
              <a:lnSpc>
                <a:spcPct val="100000"/>
              </a:lnSpc>
            </a:pPr>
            <a:endParaRPr b="0" lang="it-IT" sz="4000" spc="-1" strike="noStrike">
              <a:solidFill>
                <a:srgbClr val="000000"/>
              </a:solidFill>
              <a:uFill>
                <a:solidFill>
                  <a:srgbClr val="ffffff"/>
                </a:solidFill>
              </a:uFill>
              <a:latin typeface="Arial"/>
            </a:endParaRPr>
          </a:p>
          <a:p>
            <a:pPr algn="ctr">
              <a:lnSpc>
                <a:spcPct val="100000"/>
              </a:lnSpc>
            </a:pPr>
            <a:r>
              <a:rPr b="0" lang="it-IT" sz="4000" spc="-1" strike="noStrike">
                <a:solidFill>
                  <a:srgbClr val="a36520"/>
                </a:solidFill>
                <a:uFill>
                  <a:solidFill>
                    <a:srgbClr val="ffffff"/>
                  </a:solidFill>
                </a:uFill>
                <a:latin typeface="Times New Roman"/>
              </a:rPr>
              <a:t>Sul piano della formazione professionale è stata trovata particolarmente</a:t>
            </a:r>
            <a:endParaRPr b="0" lang="it-IT" sz="4000" spc="-1" strike="noStrike">
              <a:solidFill>
                <a:srgbClr val="000000"/>
              </a:solidFill>
              <a:uFill>
                <a:solidFill>
                  <a:srgbClr val="ffffff"/>
                </a:solidFill>
              </a:uFill>
              <a:latin typeface="Arial"/>
            </a:endParaRPr>
          </a:p>
          <a:p>
            <a:pPr algn="ctr">
              <a:lnSpc>
                <a:spcPct val="100000"/>
              </a:lnSpc>
            </a:pPr>
            <a:r>
              <a:rPr b="0" lang="it-IT" sz="4000" spc="-1" strike="noStrike">
                <a:solidFill>
                  <a:srgbClr val="a36520"/>
                </a:solidFill>
                <a:uFill>
                  <a:solidFill>
                    <a:srgbClr val="ffffff"/>
                  </a:solidFill>
                </a:uFill>
                <a:latin typeface="Times New Roman"/>
              </a:rPr>
              <a:t>interessante la riflessione sulla lateralizzazione</a:t>
            </a:r>
            <a:endParaRPr b="0" lang="it-IT" sz="40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CustomShape 1"/>
          <p:cNvSpPr/>
          <p:nvPr/>
        </p:nvSpPr>
        <p:spPr>
          <a:xfrm>
            <a:off x="144000" y="792000"/>
            <a:ext cx="12740400" cy="8025480"/>
          </a:xfrm>
          <a:prstGeom prst="rect">
            <a:avLst/>
          </a:prstGeom>
          <a:noFill/>
          <a:ln w="12600">
            <a:noFill/>
          </a:ln>
        </p:spPr>
        <p:style>
          <a:lnRef idx="0"/>
          <a:fillRef idx="0"/>
          <a:effectRef idx="0"/>
          <a:fontRef idx="minor"/>
        </p:style>
        <p:txBody>
          <a:bodyPr lIns="50760" rIns="50760" tIns="50760" bIns="50760" anchor="ctr"/>
          <a:p>
            <a:pPr algn="ctr">
              <a:lnSpc>
                <a:spcPct val="100000"/>
              </a:lnSpc>
            </a:pPr>
            <a:r>
              <a:rPr b="0" lang="it-IT" sz="4000" spc="-1" strike="noStrike">
                <a:solidFill>
                  <a:srgbClr val="a36520"/>
                </a:solidFill>
                <a:uFill>
                  <a:solidFill>
                    <a:srgbClr val="ffffff"/>
                  </a:solidFill>
                </a:uFill>
                <a:latin typeface="Times New Roman"/>
                <a:ea typeface="Book Antiqua"/>
              </a:rPr>
              <a:t>È stata sottolineata</a:t>
            </a:r>
            <a:r>
              <a:rPr b="0" lang="it-IT" sz="4000" spc="-1" strike="noStrike">
                <a:solidFill>
                  <a:srgbClr val="a36520"/>
                </a:solidFill>
                <a:uFill>
                  <a:solidFill>
                    <a:srgbClr val="ffffff"/>
                  </a:solidFill>
                </a:uFill>
                <a:latin typeface="Times New Roman"/>
              </a:rPr>
              <a:t> l’importanza del fare, dello sperimentare e del mettersi in gioco.</a:t>
            </a:r>
            <a:endParaRPr b="0" lang="it-IT" sz="4000" spc="-1" strike="noStrike">
              <a:solidFill>
                <a:srgbClr val="000000"/>
              </a:solidFill>
              <a:uFill>
                <a:solidFill>
                  <a:srgbClr val="ffffff"/>
                </a:solidFill>
              </a:uFill>
              <a:latin typeface="Arial"/>
            </a:endParaRPr>
          </a:p>
          <a:p>
            <a:pPr algn="ctr">
              <a:lnSpc>
                <a:spcPct val="100000"/>
              </a:lnSpc>
            </a:pPr>
            <a:endParaRPr b="0" lang="it-IT" sz="4000" spc="-1" strike="noStrike">
              <a:solidFill>
                <a:srgbClr val="000000"/>
              </a:solidFill>
              <a:uFill>
                <a:solidFill>
                  <a:srgbClr val="ffffff"/>
                </a:solidFill>
              </a:uFill>
              <a:latin typeface="Arial"/>
            </a:endParaRPr>
          </a:p>
          <a:p>
            <a:pPr algn="ctr">
              <a:lnSpc>
                <a:spcPct val="100000"/>
              </a:lnSpc>
            </a:pPr>
            <a:r>
              <a:rPr b="0" lang="it-IT" sz="4000" spc="-1" strike="noStrike">
                <a:solidFill>
                  <a:srgbClr val="a36520"/>
                </a:solidFill>
                <a:uFill>
                  <a:solidFill>
                    <a:srgbClr val="ffffff"/>
                  </a:solidFill>
                </a:uFill>
                <a:latin typeface="Times New Roman"/>
              </a:rPr>
              <a:t>È stato osservato che rendersi conto delle proprie difficoltà nell’apprendere una disciplina nuova, aiuta a comprendere le difficoltà che qualche bambino manifesta nell’apprendere.</a:t>
            </a:r>
            <a:endParaRPr b="0" lang="it-IT" sz="4000" spc="-1" strike="noStrike">
              <a:solidFill>
                <a:srgbClr val="000000"/>
              </a:solidFill>
              <a:uFill>
                <a:solidFill>
                  <a:srgbClr val="ffffff"/>
                </a:solidFill>
              </a:uFill>
              <a:latin typeface="Arial"/>
            </a:endParaRPr>
          </a:p>
          <a:p>
            <a:pPr algn="ctr">
              <a:lnSpc>
                <a:spcPct val="100000"/>
              </a:lnSpc>
            </a:pPr>
            <a:endParaRPr b="0" lang="it-IT" sz="4000" spc="-1" strike="noStrike">
              <a:solidFill>
                <a:srgbClr val="000000"/>
              </a:solidFill>
              <a:uFill>
                <a:solidFill>
                  <a:srgbClr val="ffffff"/>
                </a:solidFill>
              </a:uFill>
              <a:latin typeface="Arial"/>
            </a:endParaRPr>
          </a:p>
          <a:p>
            <a:pPr algn="ctr">
              <a:lnSpc>
                <a:spcPct val="100000"/>
              </a:lnSpc>
            </a:pPr>
            <a:r>
              <a:rPr b="0" lang="it-IT" sz="4000" spc="-1" strike="noStrike">
                <a:solidFill>
                  <a:srgbClr val="a36520"/>
                </a:solidFill>
                <a:uFill>
                  <a:solidFill>
                    <a:srgbClr val="ffffff"/>
                  </a:solidFill>
                </a:uFill>
                <a:latin typeface="Times New Roman"/>
              </a:rPr>
              <a:t> </a:t>
            </a:r>
            <a:r>
              <a:rPr b="0" lang="it-IT" sz="4000" spc="-1" strike="noStrike">
                <a:solidFill>
                  <a:srgbClr val="a36520"/>
                </a:solidFill>
                <a:uFill>
                  <a:solidFill>
                    <a:srgbClr val="ffffff"/>
                  </a:solidFill>
                </a:uFill>
                <a:latin typeface="Times New Roman"/>
              </a:rPr>
              <a:t>È stata sottolineata l’importanza di un contatto diretto con la natura per la ricchezza e varietà di esperienze  che offre nell’ottica di promuovere un modo di  fare scuola che tende a sviluppare la sensibilità, la capacità di risolvere i problemi, la conoscenza delle delicate relazioni ambientali e la cura nei confronti di ogni essere vivente</a:t>
            </a:r>
            <a:r>
              <a:rPr b="0" lang="it-IT" sz="4000" spc="-1" strike="noStrike">
                <a:solidFill>
                  <a:srgbClr val="a36520"/>
                </a:solidFill>
                <a:uFill>
                  <a:solidFill>
                    <a:srgbClr val="ffffff"/>
                  </a:solidFill>
                </a:uFill>
                <a:latin typeface="Book Antiqua"/>
              </a:rPr>
              <a:t>.</a:t>
            </a:r>
            <a:endParaRPr b="0" lang="it-IT" sz="40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CustomShape 1"/>
          <p:cNvSpPr/>
          <p:nvPr/>
        </p:nvSpPr>
        <p:spPr>
          <a:xfrm>
            <a:off x="0" y="213840"/>
            <a:ext cx="13004280" cy="832032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a36520"/>
                </a:solidFill>
                <a:uFill>
                  <a:solidFill>
                    <a:srgbClr val="ffffff"/>
                  </a:solidFill>
                </a:uFill>
                <a:latin typeface="Times New Roman"/>
                <a:ea typeface="Times New Roman"/>
              </a:rPr>
              <a:t>Suggerimenti:</a:t>
            </a:r>
            <a:endParaRPr b="0" lang="it-IT" sz="3200" spc="-1" strike="noStrike">
              <a:solidFill>
                <a:srgbClr val="000000"/>
              </a:solidFill>
              <a:uFill>
                <a:solidFill>
                  <a:srgbClr val="ffffff"/>
                </a:solidFill>
              </a:uFill>
              <a:latin typeface="Times New Roman"/>
            </a:endParaRPr>
          </a:p>
          <a:p>
            <a:pPr algn="ctr">
              <a:lnSpc>
                <a:spcPct val="100000"/>
              </a:lnSpc>
            </a:pPr>
            <a:endParaRPr b="0" lang="it-IT" sz="3200" spc="-1" strike="noStrike">
              <a:solidFill>
                <a:srgbClr val="000000"/>
              </a:solidFill>
              <a:uFill>
                <a:solidFill>
                  <a:srgbClr val="ffffff"/>
                </a:solidFill>
              </a:uFill>
              <a:latin typeface="Times New Roman"/>
            </a:endParaRPr>
          </a:p>
          <a:p>
            <a:pPr algn="ctr">
              <a:lnSpc>
                <a:spcPct val="100000"/>
              </a:lnSpc>
            </a:pPr>
            <a:r>
              <a:rPr b="0" lang="it-IT" sz="3200" spc="-1" strike="noStrike">
                <a:solidFill>
                  <a:srgbClr val="a36520"/>
                </a:solidFill>
                <a:uFill>
                  <a:solidFill>
                    <a:srgbClr val="ffffff"/>
                  </a:solidFill>
                </a:uFill>
                <a:latin typeface="Times New Roman"/>
                <a:ea typeface="Times New Roman"/>
              </a:rPr>
              <a:t>Sarebbe interessante proporre il laboratorio in </a:t>
            </a:r>
            <a:r>
              <a:rPr b="0" lang="it-IT" sz="3200" spc="-1" strike="noStrike">
                <a:solidFill>
                  <a:srgbClr val="cc3300"/>
                </a:solidFill>
                <a:uFill>
                  <a:solidFill>
                    <a:srgbClr val="ffffff"/>
                  </a:solidFill>
                </a:uFill>
                <a:latin typeface="Times New Roman"/>
                <a:ea typeface="Times New Roman"/>
              </a:rPr>
              <a:t>ottica multidisciplinare,</a:t>
            </a:r>
            <a:r>
              <a:rPr b="0" lang="it-IT" sz="3200" spc="-1" strike="noStrike">
                <a:solidFill>
                  <a:srgbClr val="a36520"/>
                </a:solidFill>
                <a:uFill>
                  <a:solidFill>
                    <a:srgbClr val="ffffff"/>
                  </a:solidFill>
                </a:uFill>
                <a:latin typeface="Times New Roman"/>
                <a:ea typeface="Times New Roman"/>
              </a:rPr>
              <a:t> collegandosi a discipline come:</a:t>
            </a:r>
            <a:endParaRPr b="0" lang="it-IT" sz="3200" spc="-1" strike="noStrike">
              <a:solidFill>
                <a:srgbClr val="000000"/>
              </a:solidFill>
              <a:uFill>
                <a:solidFill>
                  <a:srgbClr val="ffffff"/>
                </a:solidFill>
              </a:uFill>
              <a:latin typeface="Times New Roman"/>
            </a:endParaRPr>
          </a:p>
          <a:p>
            <a:pPr algn="ctr">
              <a:lnSpc>
                <a:spcPct val="100000"/>
              </a:lnSpc>
            </a:pPr>
            <a:endParaRPr b="0" lang="it-IT" sz="3200" spc="-1" strike="noStrike">
              <a:solidFill>
                <a:srgbClr val="000000"/>
              </a:solidFill>
              <a:uFill>
                <a:solidFill>
                  <a:srgbClr val="ffffff"/>
                </a:solidFill>
              </a:uFill>
              <a:latin typeface="Times New Roman"/>
            </a:endParaRPr>
          </a:p>
          <a:p>
            <a:r>
              <a:rPr b="0" lang="it-IT" sz="2000" spc="-1" strike="noStrike">
                <a:solidFill>
                  <a:srgbClr val="a36520"/>
                </a:solidFill>
                <a:uFill>
                  <a:solidFill>
                    <a:srgbClr val="ffffff"/>
                  </a:solidFill>
                </a:uFill>
                <a:latin typeface="Times New Roman"/>
                <a:ea typeface="Times New Roman"/>
              </a:rPr>
              <a:t>-</a:t>
            </a:r>
            <a:r>
              <a:rPr b="0" lang="it-IT" sz="2000" spc="-1" strike="noStrike">
                <a:solidFill>
                  <a:srgbClr val="cc3300"/>
                </a:solidFill>
                <a:uFill>
                  <a:solidFill>
                    <a:srgbClr val="ffffff"/>
                  </a:solidFill>
                </a:uFill>
                <a:latin typeface="Times New Roman"/>
                <a:ea typeface="Times New Roman"/>
              </a:rPr>
              <a:t>STORIA</a:t>
            </a:r>
            <a:r>
              <a:rPr b="0" lang="it-IT" sz="2000" spc="-1" strike="noStrike">
                <a:solidFill>
                  <a:srgbClr val="a36520"/>
                </a:solidFill>
                <a:uFill>
                  <a:solidFill>
                    <a:srgbClr val="ffffff"/>
                  </a:solidFill>
                </a:uFill>
                <a:latin typeface="Times New Roman"/>
                <a:ea typeface="Times New Roman"/>
              </a:rPr>
              <a:t>: si possono ripercorrere i metodi di caccia degli uomini preistorici, attraverso l’osservazione dei disegni rupestri che testimoniano l’invenzione dell’arco nella preistoria e vivendo una giornata da uomini primitivi. Si potrebbe inoltre ricercare fino a che periodo è stato fondamentale nella storia, come è cambiato nel tempo.</a:t>
            </a:r>
            <a:endParaRPr b="0" lang="it-IT" sz="1400" spc="-1" strike="noStrike">
              <a:solidFill>
                <a:srgbClr val="000000"/>
              </a:solidFill>
              <a:uFill>
                <a:solidFill>
                  <a:srgbClr val="ffffff"/>
                </a:solidFill>
              </a:uFill>
              <a:latin typeface="Times New Roman"/>
              <a:ea typeface="Times New Roman"/>
            </a:endParaRPr>
          </a:p>
          <a:p>
            <a:r>
              <a:rPr b="0" lang="it-IT" sz="2000" spc="-1" strike="noStrike">
                <a:solidFill>
                  <a:srgbClr val="a36520"/>
                </a:solidFill>
                <a:uFill>
                  <a:solidFill>
                    <a:srgbClr val="ffffff"/>
                  </a:solidFill>
                </a:uFill>
                <a:latin typeface="Times New Roman"/>
                <a:ea typeface="Times New Roman"/>
              </a:rPr>
              <a:t>-</a:t>
            </a:r>
            <a:r>
              <a:rPr b="0" lang="it-IT" sz="2000" spc="-1" strike="noStrike">
                <a:solidFill>
                  <a:srgbClr val="cc3300"/>
                </a:solidFill>
                <a:uFill>
                  <a:solidFill>
                    <a:srgbClr val="ffffff"/>
                  </a:solidFill>
                </a:uFill>
                <a:latin typeface="Times New Roman"/>
                <a:ea typeface="Times New Roman"/>
              </a:rPr>
              <a:t>GEOGRAFIA</a:t>
            </a:r>
            <a:r>
              <a:rPr b="0" lang="it-IT" sz="2000" spc="-1" strike="noStrike">
                <a:solidFill>
                  <a:srgbClr val="a36520"/>
                </a:solidFill>
                <a:uFill>
                  <a:solidFill>
                    <a:srgbClr val="ffffff"/>
                  </a:solidFill>
                </a:uFill>
                <a:latin typeface="Times New Roman"/>
                <a:ea typeface="Times New Roman"/>
              </a:rPr>
              <a:t>: si potrebbe esplorare e scoprire il bosco utilizzando mappe e bussole per sviluppare il senso di orientamento, lavorare quindi sui punti cardinali per trovare una via, organizzare delle cacce al tesoro che prevedano l’uso di questi oppure di strumenti GIS. </a:t>
            </a:r>
            <a:endParaRPr b="0" lang="it-IT" sz="1400" spc="-1" strike="noStrike">
              <a:solidFill>
                <a:srgbClr val="000000"/>
              </a:solidFill>
              <a:uFill>
                <a:solidFill>
                  <a:srgbClr val="ffffff"/>
                </a:solidFill>
              </a:uFill>
              <a:latin typeface="Times New Roman"/>
              <a:ea typeface="Times New Roman"/>
            </a:endParaRPr>
          </a:p>
          <a:p>
            <a:r>
              <a:rPr b="0" lang="it-IT" sz="2000" spc="-1" strike="noStrike">
                <a:solidFill>
                  <a:srgbClr val="a36520"/>
                </a:solidFill>
                <a:uFill>
                  <a:solidFill>
                    <a:srgbClr val="ffffff"/>
                  </a:solidFill>
                </a:uFill>
                <a:latin typeface="Times New Roman"/>
                <a:ea typeface="Times New Roman"/>
              </a:rPr>
              <a:t>-</a:t>
            </a:r>
            <a:r>
              <a:rPr b="0" lang="it-IT" sz="2000" spc="-1" strike="noStrike">
                <a:solidFill>
                  <a:srgbClr val="cc3300"/>
                </a:solidFill>
                <a:uFill>
                  <a:solidFill>
                    <a:srgbClr val="ffffff"/>
                  </a:solidFill>
                </a:uFill>
                <a:latin typeface="Times New Roman"/>
                <a:ea typeface="Times New Roman"/>
              </a:rPr>
              <a:t>SCIENZE</a:t>
            </a:r>
            <a:r>
              <a:rPr b="0" lang="it-IT" sz="2000" spc="-1" strike="noStrike">
                <a:solidFill>
                  <a:srgbClr val="a36520"/>
                </a:solidFill>
                <a:uFill>
                  <a:solidFill>
                    <a:srgbClr val="ffffff"/>
                  </a:solidFill>
                </a:uFill>
                <a:latin typeface="Times New Roman"/>
                <a:ea typeface="Times New Roman"/>
              </a:rPr>
              <a:t>: passando dei momenti a contatto con la natura è facile quindi che nasca spontanea la curiosità per un determinato animale e il suo modo di vivere, oppure per una pianta che non conoscevamo ed è quindi semplice iniziare un approfondimento sulla flora e la fauna del territorio. Immersi nel bosco anche i vari alberi possono diventare punti di riferimento e quindi queste esperienze immersi nella natura possono aiutarci a imparare a conoscere i più presenti nel territorio. </a:t>
            </a:r>
            <a:endParaRPr b="0" lang="it-IT" sz="1400" spc="-1" strike="noStrike">
              <a:solidFill>
                <a:srgbClr val="000000"/>
              </a:solidFill>
              <a:uFill>
                <a:solidFill>
                  <a:srgbClr val="ffffff"/>
                </a:solidFill>
              </a:uFill>
              <a:latin typeface="Times New Roman"/>
              <a:ea typeface="Times New Roman"/>
            </a:endParaRPr>
          </a:p>
          <a:p>
            <a:r>
              <a:rPr b="0" lang="it-IT" sz="2000" spc="-1" strike="noStrike">
                <a:solidFill>
                  <a:srgbClr val="a36520"/>
                </a:solidFill>
                <a:uFill>
                  <a:solidFill>
                    <a:srgbClr val="ffffff"/>
                  </a:solidFill>
                </a:uFill>
                <a:latin typeface="Times New Roman"/>
                <a:ea typeface="Times New Roman"/>
              </a:rPr>
              <a:t>-</a:t>
            </a:r>
            <a:r>
              <a:rPr b="0" lang="it-IT" sz="2000" spc="-1" strike="noStrike">
                <a:solidFill>
                  <a:srgbClr val="cc3300"/>
                </a:solidFill>
                <a:uFill>
                  <a:solidFill>
                    <a:srgbClr val="ffffff"/>
                  </a:solidFill>
                </a:uFill>
                <a:latin typeface="Times New Roman"/>
                <a:ea typeface="Times New Roman"/>
              </a:rPr>
              <a:t>ITALIANO</a:t>
            </a:r>
            <a:r>
              <a:rPr b="0" lang="it-IT" sz="2000" spc="-1" strike="noStrike">
                <a:solidFill>
                  <a:srgbClr val="a36520"/>
                </a:solidFill>
                <a:uFill>
                  <a:solidFill>
                    <a:srgbClr val="ffffff"/>
                  </a:solidFill>
                </a:uFill>
                <a:latin typeface="Times New Roman"/>
                <a:ea typeface="Times New Roman"/>
              </a:rPr>
              <a:t>: esperienze attive di questo genere possono essere ottime occasioni per incentivare la produzione scritta: oltre al resoconto e alla riflessione sull’esperienza, si può organizzare la creazione di depliant/guide per incoraggiare altre scuole/classi a fare tiro con l’arco, oppure un decalogo con i dieci consigli per essere un/a buon/a tiratore/trice.</a:t>
            </a:r>
            <a:endParaRPr b="0" lang="it-IT" sz="1400" spc="-1" strike="noStrike">
              <a:solidFill>
                <a:srgbClr val="000000"/>
              </a:solidFill>
              <a:uFill>
                <a:solidFill>
                  <a:srgbClr val="ffffff"/>
                </a:solidFill>
              </a:uFill>
              <a:latin typeface="Times New Roman"/>
              <a:ea typeface="Times New Roman"/>
            </a:endParaRPr>
          </a:p>
          <a:p>
            <a:r>
              <a:rPr b="0" lang="it-IT" sz="2000" spc="-1" strike="noStrike">
                <a:solidFill>
                  <a:srgbClr val="cc3300"/>
                </a:solidFill>
                <a:uFill>
                  <a:solidFill>
                    <a:srgbClr val="ffffff"/>
                  </a:solidFill>
                </a:uFill>
                <a:latin typeface="Times New Roman"/>
                <a:ea typeface="Times New Roman"/>
              </a:rPr>
              <a:t>-MATEMATICA</a:t>
            </a:r>
            <a:r>
              <a:rPr b="0" lang="it-IT" sz="2000" spc="-1" strike="noStrike">
                <a:solidFill>
                  <a:srgbClr val="a36520"/>
                </a:solidFill>
                <a:uFill>
                  <a:solidFill>
                    <a:srgbClr val="ffffff"/>
                  </a:solidFill>
                </a:uFill>
                <a:latin typeface="Times New Roman"/>
                <a:ea typeface="Times New Roman"/>
              </a:rPr>
              <a:t>: si possono fare misurazioni della lunghezza dei tiri, dei tiri, della distanza da tenere dal bersaglio.</a:t>
            </a:r>
            <a:endParaRPr b="0" lang="it-IT" sz="1400" spc="-1" strike="noStrike">
              <a:solidFill>
                <a:srgbClr val="000000"/>
              </a:solidFill>
              <a:uFill>
                <a:solidFill>
                  <a:srgbClr val="ffffff"/>
                </a:solidFill>
              </a:uFill>
              <a:latin typeface="Times New Roman"/>
              <a:ea typeface="Times New Roman"/>
            </a:endParaRPr>
          </a:p>
          <a:p>
            <a:r>
              <a:rPr b="0" lang="it-IT" sz="2000" spc="-1" strike="noStrike">
                <a:solidFill>
                  <a:srgbClr val="cc3300"/>
                </a:solidFill>
                <a:uFill>
                  <a:solidFill>
                    <a:srgbClr val="ffffff"/>
                  </a:solidFill>
                </a:uFill>
                <a:latin typeface="Times New Roman"/>
                <a:ea typeface="Times New Roman"/>
              </a:rPr>
              <a:t>-EDUCAZIONE CIVICA E ALLA CITTADINANZA</a:t>
            </a:r>
            <a:r>
              <a:rPr b="0" lang="it-IT" sz="2000" spc="-1" strike="noStrike">
                <a:solidFill>
                  <a:srgbClr val="a36520"/>
                </a:solidFill>
                <a:uFill>
                  <a:solidFill>
                    <a:srgbClr val="ffffff"/>
                  </a:solidFill>
                </a:uFill>
                <a:latin typeface="Times New Roman"/>
                <a:ea typeface="Times New Roman"/>
              </a:rPr>
              <a:t>: partecipare al tiro con l’arco prevede il rispetto di regole importanti per garantire la sicurezza di tutti e potrebbe essere un’occasione per toccare con mano il perché si devono rispettare (dato che atteggiamenti fuori dalle regole possono essere platealmente pericolosi)e quanto siano importanti per garantire la sicurezza di tutti.</a:t>
            </a:r>
            <a:endParaRPr b="0" lang="it-IT" sz="1400" spc="-1" strike="noStrike">
              <a:solidFill>
                <a:srgbClr val="000000"/>
              </a:solidFill>
              <a:uFill>
                <a:solidFill>
                  <a:srgbClr val="ffffff"/>
                </a:solidFill>
              </a:uFill>
              <a:latin typeface="Times New Roman"/>
              <a:ea typeface="Times New Roman"/>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TextShape 1"/>
          <p:cNvSpPr txBox="1"/>
          <p:nvPr/>
        </p:nvSpPr>
        <p:spPr>
          <a:xfrm>
            <a:off x="1296000" y="2784960"/>
            <a:ext cx="10464480" cy="4127040"/>
          </a:xfrm>
          <a:prstGeom prst="rect">
            <a:avLst/>
          </a:prstGeom>
          <a:noFill/>
          <a:ln>
            <a:noFill/>
          </a:ln>
        </p:spPr>
        <p:txBody>
          <a:bodyPr lIns="129960" rIns="129960" tIns="65160" bIns="65160"/>
          <a:p>
            <a:pPr algn="ctr"/>
            <a:r>
              <a:rPr b="1" i="1" lang="it-IT" sz="4000" spc="-1" strike="noStrike">
                <a:solidFill>
                  <a:srgbClr val="cc3300"/>
                </a:solidFill>
                <a:uFill>
                  <a:solidFill>
                    <a:srgbClr val="ffffff"/>
                  </a:solidFill>
                </a:uFill>
                <a:latin typeface="Times New Roman"/>
                <a:ea typeface="Times New Roman"/>
              </a:rPr>
              <a:t>«</a:t>
            </a:r>
            <a:r>
              <a:rPr b="1" i="1" lang="it-IT" sz="4000" spc="-1" strike="noStrike">
                <a:solidFill>
                  <a:srgbClr val="cc3300"/>
                </a:solidFill>
                <a:uFill>
                  <a:solidFill>
                    <a:srgbClr val="ffffff"/>
                  </a:solidFill>
                </a:uFill>
                <a:latin typeface="Times New Roman"/>
                <a:ea typeface="Times New Roman"/>
              </a:rPr>
              <a:t>Se imparo con paura o con noia, ricorderò con paura e con noia; se imparo con gioia e curiosità, ricorderò con gioia e curiosità. </a:t>
            </a:r>
            <a:endParaRPr b="1" i="1" lang="it-IT" sz="4000" spc="-1" strike="noStrike">
              <a:solidFill>
                <a:srgbClr val="cc3300"/>
              </a:solidFill>
              <a:uFill>
                <a:solidFill>
                  <a:srgbClr val="ffffff"/>
                </a:solidFill>
              </a:uFill>
              <a:latin typeface="Book Antiqua"/>
              <a:ea typeface="Times New Roman"/>
            </a:endParaRPr>
          </a:p>
          <a:p>
            <a:pPr algn="ctr"/>
            <a:r>
              <a:rPr b="1" i="1" lang="it-IT" sz="4000" spc="-1" strike="noStrike">
                <a:solidFill>
                  <a:srgbClr val="cc3300"/>
                </a:solidFill>
                <a:uFill>
                  <a:solidFill>
                    <a:srgbClr val="ffffff"/>
                  </a:solidFill>
                </a:uFill>
                <a:latin typeface="Times New Roman"/>
                <a:ea typeface="Times New Roman"/>
              </a:rPr>
              <a:t>Le nozioni si fissano nel cervello insieme alle emozioni</a:t>
            </a:r>
            <a:r>
              <a:rPr b="1" i="1" lang="it-IT" sz="4000" spc="-1" strike="noStrike">
                <a:solidFill>
                  <a:srgbClr val="cc3300"/>
                </a:solidFill>
                <a:uFill>
                  <a:solidFill>
                    <a:srgbClr val="ffffff"/>
                  </a:solidFill>
                </a:uFill>
                <a:latin typeface="Times New Roman"/>
                <a:ea typeface="Times New Roman"/>
              </a:rPr>
              <a:t>»  </a:t>
            </a:r>
            <a:endParaRPr b="1" i="1" lang="it-IT" sz="4000" spc="-1" strike="noStrike">
              <a:solidFill>
                <a:srgbClr val="cc3300"/>
              </a:solidFill>
              <a:uFill>
                <a:solidFill>
                  <a:srgbClr val="ffffff"/>
                </a:solidFill>
              </a:uFill>
              <a:latin typeface="Book Antiqua"/>
              <a:ea typeface="Times New Roman"/>
            </a:endParaRPr>
          </a:p>
          <a:p>
            <a:pPr algn="ctr"/>
            <a:r>
              <a:rPr b="1" i="1" lang="it-IT" sz="4000" spc="-1" strike="noStrike">
                <a:solidFill>
                  <a:srgbClr val="cc3300"/>
                </a:solidFill>
                <a:uFill>
                  <a:solidFill>
                    <a:srgbClr val="ffffff"/>
                  </a:solidFill>
                </a:uFill>
                <a:latin typeface="Times New Roman"/>
                <a:ea typeface="Times New Roman"/>
              </a:rPr>
              <a:t> </a:t>
            </a:r>
            <a:r>
              <a:rPr b="1" i="1" lang="it-IT" sz="4000" spc="-1" strike="noStrike">
                <a:solidFill>
                  <a:srgbClr val="cc3300"/>
                </a:solidFill>
                <a:uFill>
                  <a:solidFill>
                    <a:srgbClr val="ffffff"/>
                  </a:solidFill>
                </a:uFill>
                <a:latin typeface="Times New Roman"/>
                <a:ea typeface="Times New Roman"/>
              </a:rPr>
              <a:t>(</a:t>
            </a:r>
            <a:r>
              <a:rPr b="0" i="1" lang="it-IT" sz="4000" spc="-1" strike="noStrike">
                <a:solidFill>
                  <a:srgbClr val="cc3300"/>
                </a:solidFill>
                <a:uFill>
                  <a:solidFill>
                    <a:srgbClr val="ffffff"/>
                  </a:solidFill>
                </a:uFill>
                <a:latin typeface="Times New Roman"/>
                <a:ea typeface="Times New Roman"/>
              </a:rPr>
              <a:t>cit. Daniela Lucangeli)</a:t>
            </a:r>
            <a:r>
              <a:rPr b="0" lang="it-IT" sz="4000" spc="-1" strike="noStrike">
                <a:solidFill>
                  <a:srgbClr val="cc3300"/>
                </a:solidFill>
                <a:uFill>
                  <a:solidFill>
                    <a:srgbClr val="ffffff"/>
                  </a:solidFill>
                </a:uFill>
                <a:latin typeface="Book Antiqua"/>
              </a:rPr>
              <a:t> </a:t>
            </a:r>
            <a:endParaRPr b="0" lang="it-IT" sz="4000" spc="-1" strike="noStrike">
              <a:solidFill>
                <a:srgbClr val="cc3300"/>
              </a:solidFill>
              <a:uFill>
                <a:solidFill>
                  <a:srgbClr val="ffffff"/>
                </a:solidFill>
              </a:uFill>
              <a:latin typeface="Book Antiqua"/>
            </a:endParaRPr>
          </a:p>
        </p:txBody>
      </p:sp>
    </p:spTree>
  </p:cSld>
  <p:transition spd="slow">
    <p:fade/>
  </p:transition>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0" name="image003 copia.jpg" descr=""/>
          <p:cNvPicPr/>
          <p:nvPr/>
        </p:nvPicPr>
        <p:blipFill>
          <a:blip r:embed="rId1"/>
          <a:srcRect l="0" t="9313" r="0" b="9313"/>
          <a:stretch/>
        </p:blipFill>
        <p:spPr>
          <a:xfrm>
            <a:off x="0" y="2717640"/>
            <a:ext cx="13004280" cy="7035480"/>
          </a:xfrm>
          <a:prstGeom prst="rect">
            <a:avLst/>
          </a:prstGeom>
          <a:ln>
            <a:solidFill>
              <a:srgbClr val="4e1f14"/>
            </a:solidFill>
            <a:round/>
          </a:ln>
        </p:spPr>
      </p:pic>
      <p:sp>
        <p:nvSpPr>
          <p:cNvPr id="281" name="TextShape 1"/>
          <p:cNvSpPr txBox="1"/>
          <p:nvPr/>
        </p:nvSpPr>
        <p:spPr>
          <a:xfrm>
            <a:off x="660240" y="1003320"/>
            <a:ext cx="11683800" cy="1460160"/>
          </a:xfrm>
          <a:prstGeom prst="rect">
            <a:avLst/>
          </a:prstGeom>
          <a:noFill/>
          <a:ln>
            <a:noFill/>
          </a:ln>
        </p:spPr>
        <p:txBody>
          <a:bodyPr lIns="129960" rIns="129960" tIns="65160" bIns="65160" anchor="ctr"/>
          <a:p>
            <a:pPr algn="ctr">
              <a:lnSpc>
                <a:spcPct val="100000"/>
              </a:lnSpc>
            </a:pPr>
            <a:r>
              <a:rPr b="0" lang="it-IT" sz="5000" spc="-1" strike="noStrike">
                <a:solidFill>
                  <a:srgbClr val="895d1d"/>
                </a:solidFill>
                <a:uFill>
                  <a:solidFill>
                    <a:srgbClr val="ffffff"/>
                  </a:solidFill>
                </a:uFill>
                <a:latin typeface="Times New Roman"/>
              </a:rPr>
              <a:t>Alla scoperta dell’</a:t>
            </a:r>
            <a:r>
              <a:rPr b="0" lang="it-IT" sz="5000" spc="-1" strike="noStrike" u="sng">
                <a:solidFill>
                  <a:srgbClr val="4f8f00"/>
                </a:solidFill>
                <a:uFill>
                  <a:solidFill>
                    <a:srgbClr val="ffffff"/>
                  </a:solidFill>
                </a:uFill>
                <a:latin typeface="Times New Roman"/>
                <a:ea typeface="Avenir Heavy"/>
              </a:rPr>
              <a:t>arco</a:t>
            </a:r>
            <a:r>
              <a:rPr b="0" lang="it-IT" sz="5000" spc="-1" strike="noStrike">
                <a:solidFill>
                  <a:srgbClr val="895d1d"/>
                </a:solidFill>
                <a:uFill>
                  <a:solidFill>
                    <a:srgbClr val="ffffff"/>
                  </a:solidFill>
                </a:uFill>
                <a:latin typeface="Times New Roman"/>
                <a:ea typeface="Avenir Heavy"/>
              </a:rPr>
              <a:t>…</a:t>
            </a:r>
            <a:endParaRPr b="0" lang="it-IT" sz="4000" spc="-1" strike="noStrike">
              <a:solidFill>
                <a:srgbClr val="ffffff"/>
              </a:solidFill>
              <a:uFill>
                <a:solidFill>
                  <a:srgbClr val="ffffff"/>
                </a:solidFill>
              </a:uFill>
              <a:latin typeface="Times New Roman"/>
            </a:endParaRPr>
          </a:p>
        </p:txBody>
      </p:sp>
    </p:spTree>
  </p:cSld>
  <p:transition spd="slow">
    <p:fade/>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2" name="image002.jpg" descr=""/>
          <p:cNvPicPr/>
          <p:nvPr/>
        </p:nvPicPr>
        <p:blipFill>
          <a:blip r:embed="rId1"/>
          <a:srcRect l="15832" t="0" r="27835" b="0"/>
          <a:stretch/>
        </p:blipFill>
        <p:spPr>
          <a:xfrm>
            <a:off x="5754960" y="491400"/>
            <a:ext cx="7261920" cy="8571240"/>
          </a:xfrm>
          <a:prstGeom prst="rect">
            <a:avLst/>
          </a:prstGeom>
          <a:ln>
            <a:solidFill>
              <a:srgbClr val="4e1f14"/>
            </a:solidFill>
            <a:round/>
          </a:ln>
        </p:spPr>
      </p:pic>
      <p:sp>
        <p:nvSpPr>
          <p:cNvPr id="283" name="TextShape 1"/>
          <p:cNvSpPr txBox="1"/>
          <p:nvPr/>
        </p:nvSpPr>
        <p:spPr>
          <a:xfrm>
            <a:off x="660240" y="1003320"/>
            <a:ext cx="4701600" cy="1460160"/>
          </a:xfrm>
          <a:prstGeom prst="rect">
            <a:avLst/>
          </a:prstGeom>
          <a:noFill/>
          <a:ln>
            <a:noFill/>
          </a:ln>
        </p:spPr>
        <p:txBody>
          <a:bodyPr lIns="129960" rIns="129960" tIns="65160" bIns="65160" anchor="ctr"/>
          <a:p>
            <a:pPr algn="ctr">
              <a:lnSpc>
                <a:spcPct val="100000"/>
              </a:lnSpc>
            </a:pPr>
            <a:r>
              <a:rPr b="0" lang="it-IT" sz="5000" spc="-1" strike="noStrike">
                <a:solidFill>
                  <a:srgbClr val="895d1d"/>
                </a:solidFill>
                <a:uFill>
                  <a:solidFill>
                    <a:srgbClr val="ffffff"/>
                  </a:solidFill>
                </a:uFill>
                <a:latin typeface="Times New Roman"/>
              </a:rPr>
              <a:t>…</a:t>
            </a:r>
            <a:r>
              <a:rPr b="0" lang="it-IT" sz="5000" spc="-1" strike="noStrike">
                <a:solidFill>
                  <a:srgbClr val="895d1d"/>
                </a:solidFill>
                <a:uFill>
                  <a:solidFill>
                    <a:srgbClr val="ffffff"/>
                  </a:solidFill>
                </a:uFill>
                <a:latin typeface="Times New Roman"/>
              </a:rPr>
              <a:t>e delle sue parti!</a:t>
            </a:r>
            <a:endParaRPr b="0" lang="it-IT" sz="4000" spc="-1" strike="noStrike">
              <a:solidFill>
                <a:srgbClr val="ffffff"/>
              </a:solidFill>
              <a:uFill>
                <a:solidFill>
                  <a:srgbClr val="ffffff"/>
                </a:solidFill>
              </a:uFill>
              <a:latin typeface="Times New Roman"/>
            </a:endParaRPr>
          </a:p>
        </p:txBody>
      </p:sp>
      <p:sp>
        <p:nvSpPr>
          <p:cNvPr id="284" name="TextShape 2"/>
          <p:cNvSpPr txBox="1"/>
          <p:nvPr/>
        </p:nvSpPr>
        <p:spPr>
          <a:xfrm>
            <a:off x="489960" y="3173760"/>
            <a:ext cx="4670640" cy="3226680"/>
          </a:xfrm>
          <a:prstGeom prst="rect">
            <a:avLst/>
          </a:prstGeom>
          <a:noFill/>
          <a:ln>
            <a:noFill/>
          </a:ln>
        </p:spPr>
        <p:txBody>
          <a:bodyPr lIns="129960" rIns="129960" tIns="65160" bIns="65160"/>
          <a:p>
            <a:pPr>
              <a:lnSpc>
                <a:spcPct val="100000"/>
              </a:lnSpc>
            </a:pPr>
            <a:r>
              <a:rPr b="0" lang="it-IT" sz="2400" spc="381" strike="noStrike" cap="all">
                <a:solidFill>
                  <a:srgbClr val="262626"/>
                </a:solidFill>
                <a:uFill>
                  <a:solidFill>
                    <a:srgbClr val="ffffff"/>
                  </a:solidFill>
                </a:uFill>
                <a:latin typeface="Times New Roman"/>
                <a:ea typeface="Avenir Book"/>
              </a:rPr>
              <a:t>Il Riser</a:t>
            </a:r>
            <a:endParaRPr b="0" lang="it-IT" sz="3400" spc="-1" strike="noStrike">
              <a:solidFill>
                <a:srgbClr val="262626"/>
              </a:solidFill>
              <a:uFill>
                <a:solidFill>
                  <a:srgbClr val="ffffff"/>
                </a:solidFill>
              </a:uFill>
              <a:latin typeface="Times New Roman"/>
            </a:endParaRPr>
          </a:p>
          <a:p>
            <a:pPr>
              <a:lnSpc>
                <a:spcPct val="100000"/>
              </a:lnSpc>
            </a:pPr>
            <a:r>
              <a:rPr b="0" lang="it-IT" sz="2400" spc="381" strike="noStrike" cap="all">
                <a:solidFill>
                  <a:srgbClr val="262626"/>
                </a:solidFill>
                <a:uFill>
                  <a:solidFill>
                    <a:srgbClr val="ffffff"/>
                  </a:solidFill>
                </a:uFill>
                <a:latin typeface="Times New Roman"/>
                <a:ea typeface="Avenir Book"/>
              </a:rPr>
              <a:t>I Flettenti</a:t>
            </a:r>
            <a:endParaRPr b="0" lang="it-IT" sz="3400" spc="-1" strike="noStrike">
              <a:solidFill>
                <a:srgbClr val="262626"/>
              </a:solidFill>
              <a:uFill>
                <a:solidFill>
                  <a:srgbClr val="ffffff"/>
                </a:solidFill>
              </a:uFill>
              <a:latin typeface="Times New Roman"/>
            </a:endParaRPr>
          </a:p>
          <a:p>
            <a:pPr>
              <a:lnSpc>
                <a:spcPct val="100000"/>
              </a:lnSpc>
            </a:pPr>
            <a:r>
              <a:rPr b="0" lang="it-IT" sz="2400" spc="381" strike="noStrike" cap="all">
                <a:solidFill>
                  <a:srgbClr val="262626"/>
                </a:solidFill>
                <a:uFill>
                  <a:solidFill>
                    <a:srgbClr val="ffffff"/>
                  </a:solidFill>
                </a:uFill>
                <a:latin typeface="Times New Roman"/>
                <a:ea typeface="Avenir Book"/>
              </a:rPr>
              <a:t>La Corda</a:t>
            </a:r>
            <a:endParaRPr b="0" lang="it-IT" sz="3400" spc="-1" strike="noStrike">
              <a:solidFill>
                <a:srgbClr val="262626"/>
              </a:solidFill>
              <a:uFill>
                <a:solidFill>
                  <a:srgbClr val="ffffff"/>
                </a:solidFill>
              </a:uFill>
              <a:latin typeface="Times New Roman"/>
            </a:endParaRPr>
          </a:p>
          <a:p>
            <a:pPr>
              <a:lnSpc>
                <a:spcPct val="100000"/>
              </a:lnSpc>
            </a:pPr>
            <a:r>
              <a:rPr b="0" lang="it-IT" sz="2400" spc="381" strike="noStrike" cap="all">
                <a:solidFill>
                  <a:srgbClr val="262626"/>
                </a:solidFill>
                <a:uFill>
                  <a:solidFill>
                    <a:srgbClr val="ffffff"/>
                  </a:solidFill>
                </a:uFill>
                <a:latin typeface="Times New Roman"/>
                <a:ea typeface="Avenir Book"/>
              </a:rPr>
              <a:t>La freccia</a:t>
            </a:r>
            <a:endParaRPr b="0" lang="it-IT" sz="3400" spc="-1" strike="noStrike">
              <a:solidFill>
                <a:srgbClr val="262626"/>
              </a:solidFill>
              <a:uFill>
                <a:solidFill>
                  <a:srgbClr val="ffffff"/>
                </a:solidFill>
              </a:uFill>
              <a:latin typeface="Times New Roman"/>
            </a:endParaRPr>
          </a:p>
        </p:txBody>
      </p:sp>
    </p:spTree>
  </p:cSld>
  <p:transition spd="slow">
    <p:fade/>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5" name="Segnaposto immagine 5" descr=""/>
          <p:cNvPicPr/>
          <p:nvPr/>
        </p:nvPicPr>
        <p:blipFill>
          <a:blip r:embed="rId1"/>
          <a:stretch/>
        </p:blipFill>
        <p:spPr>
          <a:xfrm>
            <a:off x="5867280" y="533520"/>
            <a:ext cx="6852600" cy="8686440"/>
          </a:xfrm>
          <a:prstGeom prst="rect">
            <a:avLst/>
          </a:prstGeom>
          <a:ln>
            <a:solidFill>
              <a:srgbClr val="4e1f14"/>
            </a:solidFill>
            <a:round/>
          </a:ln>
        </p:spPr>
      </p:pic>
      <p:sp>
        <p:nvSpPr>
          <p:cNvPr id="286" name="TextShape 1"/>
          <p:cNvSpPr txBox="1"/>
          <p:nvPr/>
        </p:nvSpPr>
        <p:spPr>
          <a:xfrm>
            <a:off x="629280" y="605880"/>
            <a:ext cx="4701600" cy="1460160"/>
          </a:xfrm>
          <a:prstGeom prst="rect">
            <a:avLst/>
          </a:prstGeom>
          <a:noFill/>
          <a:ln>
            <a:noFill/>
          </a:ln>
        </p:spPr>
        <p:txBody>
          <a:bodyPr lIns="129960" rIns="129960" tIns="65160" bIns="65160" anchor="ctr"/>
          <a:p>
            <a:pPr algn="ctr">
              <a:lnSpc>
                <a:spcPct val="100000"/>
              </a:lnSpc>
            </a:pPr>
            <a:r>
              <a:rPr b="0" lang="it-IT" sz="6200" spc="990" strike="noStrike">
                <a:solidFill>
                  <a:srgbClr val="895d1d"/>
                </a:solidFill>
                <a:uFill>
                  <a:solidFill>
                    <a:srgbClr val="ffffff"/>
                  </a:solidFill>
                </a:uFill>
                <a:latin typeface="Book Antiqua"/>
              </a:rPr>
              <a:t>Riser</a:t>
            </a:r>
            <a:endParaRPr b="0" lang="it-IT" sz="4000" spc="-1" strike="noStrike">
              <a:solidFill>
                <a:srgbClr val="ffffff"/>
              </a:solidFill>
              <a:uFill>
                <a:solidFill>
                  <a:srgbClr val="ffffff"/>
                </a:solidFill>
              </a:uFill>
              <a:latin typeface="Book Antiqua"/>
            </a:endParaRPr>
          </a:p>
        </p:txBody>
      </p:sp>
      <p:sp>
        <p:nvSpPr>
          <p:cNvPr id="287" name="TextShape 2"/>
          <p:cNvSpPr txBox="1"/>
          <p:nvPr/>
        </p:nvSpPr>
        <p:spPr>
          <a:xfrm>
            <a:off x="443520" y="2925720"/>
            <a:ext cx="5275080" cy="3443760"/>
          </a:xfrm>
          <a:prstGeom prst="rect">
            <a:avLst/>
          </a:prstGeom>
          <a:noFill/>
          <a:ln>
            <a:noFill/>
          </a:ln>
        </p:spPr>
        <p:txBody>
          <a:bodyPr lIns="129960" rIns="129960" tIns="65160" bIns="65160"/>
          <a:p>
            <a:pPr marL="343080" indent="-342720">
              <a:lnSpc>
                <a:spcPct val="100000"/>
              </a:lnSpc>
              <a:buClr>
                <a:srgbClr val="873624"/>
              </a:buClr>
              <a:buFont typeface="Wingdings" charset="2"/>
              <a:buChar char=""/>
            </a:pPr>
            <a:r>
              <a:rPr b="0" lang="it-IT" sz="2400" spc="381" strike="noStrike" cap="all">
                <a:solidFill>
                  <a:srgbClr val="262626"/>
                </a:solidFill>
                <a:uFill>
                  <a:solidFill>
                    <a:srgbClr val="ffffff"/>
                  </a:solidFill>
                </a:uFill>
                <a:latin typeface="Avenir Book"/>
                <a:ea typeface="Avenir Book"/>
              </a:rPr>
              <a:t>È la parte centrale (dove risiede l’impugnatura) dell’arco</a:t>
            </a:r>
            <a:endParaRPr b="0" lang="it-IT" sz="3400" spc="-1" strike="noStrike">
              <a:solidFill>
                <a:srgbClr val="262626"/>
              </a:solidFill>
              <a:uFill>
                <a:solidFill>
                  <a:srgbClr val="ffffff"/>
                </a:solidFill>
              </a:uFill>
              <a:latin typeface="Book Antiqua"/>
            </a:endParaRPr>
          </a:p>
          <a:p>
            <a:pPr>
              <a:lnSpc>
                <a:spcPct val="100000"/>
              </a:lnSpc>
            </a:pPr>
            <a:endParaRPr b="0" lang="it-IT" sz="3400" spc="-1" strike="noStrike">
              <a:solidFill>
                <a:srgbClr val="262626"/>
              </a:solidFill>
              <a:uFill>
                <a:solidFill>
                  <a:srgbClr val="ffffff"/>
                </a:solidFill>
              </a:uFill>
              <a:latin typeface="Book Antiqua"/>
            </a:endParaRPr>
          </a:p>
          <a:p>
            <a:pPr marL="343080" indent="-342720">
              <a:lnSpc>
                <a:spcPct val="100000"/>
              </a:lnSpc>
              <a:buClr>
                <a:srgbClr val="873624"/>
              </a:buClr>
              <a:buFont typeface="Wingdings" charset="2"/>
              <a:buChar char=""/>
            </a:pPr>
            <a:r>
              <a:rPr b="0" lang="it-IT" sz="2400" spc="381" strike="noStrike" cap="all">
                <a:solidFill>
                  <a:srgbClr val="262626"/>
                </a:solidFill>
                <a:uFill>
                  <a:solidFill>
                    <a:srgbClr val="ffffff"/>
                  </a:solidFill>
                </a:uFill>
                <a:latin typeface="Avenir Book"/>
                <a:ea typeface="Avenir Book"/>
              </a:rPr>
              <a:t>fa da  supporto su cui vengono innestate tutte le altre componentI</a:t>
            </a:r>
            <a:endParaRPr b="0" lang="it-IT" sz="3400" spc="-1" strike="noStrike">
              <a:solidFill>
                <a:srgbClr val="262626"/>
              </a:solidFill>
              <a:uFill>
                <a:solidFill>
                  <a:srgbClr val="ffffff"/>
                </a:solidFill>
              </a:uFill>
              <a:latin typeface="Book Antiqua"/>
            </a:endParaRPr>
          </a:p>
          <a:p>
            <a:pPr>
              <a:lnSpc>
                <a:spcPct val="100000"/>
              </a:lnSpc>
            </a:pPr>
            <a:endParaRPr b="0" lang="it-IT" sz="3400" spc="-1" strike="noStrike">
              <a:solidFill>
                <a:srgbClr val="262626"/>
              </a:solidFill>
              <a:uFill>
                <a:solidFill>
                  <a:srgbClr val="ffffff"/>
                </a:solidFill>
              </a:uFill>
              <a:latin typeface="Book Antiqua"/>
            </a:endParaRPr>
          </a:p>
          <a:p>
            <a:pPr marL="343080" indent="-342720">
              <a:lnSpc>
                <a:spcPct val="100000"/>
              </a:lnSpc>
              <a:buClr>
                <a:srgbClr val="873624"/>
              </a:buClr>
              <a:buFont typeface="Wingdings" charset="2"/>
              <a:buChar char=""/>
            </a:pPr>
            <a:r>
              <a:rPr b="0" lang="it-IT" sz="2400" spc="381" strike="noStrike" cap="all">
                <a:solidFill>
                  <a:srgbClr val="262626"/>
                </a:solidFill>
                <a:uFill>
                  <a:solidFill>
                    <a:srgbClr val="ffffff"/>
                  </a:solidFill>
                </a:uFill>
                <a:latin typeface="Avenir Book"/>
                <a:ea typeface="Avenir Book"/>
              </a:rPr>
              <a:t>Anticamente ricavato dal legno</a:t>
            </a:r>
            <a:endParaRPr b="0" lang="it-IT" sz="3400" spc="-1" strike="noStrike">
              <a:solidFill>
                <a:srgbClr val="262626"/>
              </a:solidFill>
              <a:uFill>
                <a:solidFill>
                  <a:srgbClr val="ffffff"/>
                </a:solidFill>
              </a:uFill>
              <a:latin typeface="Book Antiqua"/>
            </a:endParaRPr>
          </a:p>
          <a:p>
            <a:pPr>
              <a:lnSpc>
                <a:spcPct val="100000"/>
              </a:lnSpc>
            </a:pPr>
            <a:endParaRPr b="0" lang="it-IT" sz="3400" spc="-1" strike="noStrike">
              <a:solidFill>
                <a:srgbClr val="262626"/>
              </a:solidFill>
              <a:uFill>
                <a:solidFill>
                  <a:srgbClr val="ffffff"/>
                </a:solidFill>
              </a:uFill>
              <a:latin typeface="Book Antiqua"/>
            </a:endParaRPr>
          </a:p>
          <a:p>
            <a:pPr marL="343080" indent="-342720">
              <a:lnSpc>
                <a:spcPct val="100000"/>
              </a:lnSpc>
              <a:buClr>
                <a:srgbClr val="873624"/>
              </a:buClr>
              <a:buFont typeface="Wingdings" charset="2"/>
              <a:buChar char=""/>
            </a:pPr>
            <a:r>
              <a:rPr b="0" lang="it-IT" sz="2400" spc="381" strike="noStrike" cap="all">
                <a:solidFill>
                  <a:srgbClr val="262626"/>
                </a:solidFill>
                <a:uFill>
                  <a:solidFill>
                    <a:srgbClr val="ffffff"/>
                  </a:solidFill>
                </a:uFill>
                <a:latin typeface="Avenir Book"/>
                <a:ea typeface="Avenir Book"/>
              </a:rPr>
              <a:t>attualmente costruito in leghe leggere e ricavato, generalmente, dalla lavorazione di un unico pezzo</a:t>
            </a:r>
            <a:endParaRPr b="0" lang="it-IT" sz="3400" spc="-1" strike="noStrike">
              <a:solidFill>
                <a:srgbClr val="262626"/>
              </a:solidFill>
              <a:uFill>
                <a:solidFill>
                  <a:srgbClr val="ffffff"/>
                </a:solidFill>
              </a:uFill>
              <a:latin typeface="Book Antiqua"/>
            </a:endParaRPr>
          </a:p>
          <a:p>
            <a:pPr>
              <a:lnSpc>
                <a:spcPct val="100000"/>
              </a:lnSpc>
            </a:pPr>
            <a:endParaRPr b="0" lang="it-IT" sz="3400" spc="-1" strike="noStrike">
              <a:solidFill>
                <a:srgbClr val="262626"/>
              </a:solidFill>
              <a:uFill>
                <a:solidFill>
                  <a:srgbClr val="ffffff"/>
                </a:solidFill>
              </a:uFill>
              <a:latin typeface="Book Antiqua"/>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8" name="Segnaposto immagine 10" descr=""/>
          <p:cNvPicPr/>
          <p:nvPr/>
        </p:nvPicPr>
        <p:blipFill>
          <a:blip r:embed="rId1"/>
          <a:stretch/>
        </p:blipFill>
        <p:spPr>
          <a:xfrm>
            <a:off x="7937640" y="419040"/>
            <a:ext cx="3428640" cy="8572320"/>
          </a:xfrm>
          <a:prstGeom prst="rect">
            <a:avLst/>
          </a:prstGeom>
          <a:ln>
            <a:solidFill>
              <a:srgbClr val="4e1f14"/>
            </a:solidFill>
            <a:round/>
          </a:ln>
        </p:spPr>
      </p:pic>
      <p:sp>
        <p:nvSpPr>
          <p:cNvPr id="289" name="TextShape 1"/>
          <p:cNvSpPr txBox="1"/>
          <p:nvPr/>
        </p:nvSpPr>
        <p:spPr>
          <a:xfrm>
            <a:off x="660240" y="1003320"/>
            <a:ext cx="6499440" cy="1460160"/>
          </a:xfrm>
          <a:prstGeom prst="rect">
            <a:avLst/>
          </a:prstGeom>
          <a:noFill/>
          <a:ln>
            <a:noFill/>
          </a:ln>
        </p:spPr>
        <p:txBody>
          <a:bodyPr lIns="129960" rIns="129960" tIns="65160" bIns="65160" anchor="ctr"/>
          <a:p>
            <a:pPr algn="ctr">
              <a:lnSpc>
                <a:spcPct val="100000"/>
              </a:lnSpc>
            </a:pPr>
            <a:r>
              <a:rPr b="0" lang="it-IT" sz="6200" spc="990" strike="noStrike">
                <a:solidFill>
                  <a:srgbClr val="895d1d"/>
                </a:solidFill>
                <a:uFill>
                  <a:solidFill>
                    <a:srgbClr val="ffffff"/>
                  </a:solidFill>
                </a:uFill>
                <a:latin typeface="Book Antiqua"/>
              </a:rPr>
              <a:t>Flettenti</a:t>
            </a:r>
            <a:endParaRPr b="0" lang="it-IT" sz="4000" spc="-1" strike="noStrike">
              <a:solidFill>
                <a:srgbClr val="ffffff"/>
              </a:solidFill>
              <a:uFill>
                <a:solidFill>
                  <a:srgbClr val="ffffff"/>
                </a:solidFill>
              </a:uFill>
              <a:latin typeface="Book Antiqua"/>
            </a:endParaRPr>
          </a:p>
        </p:txBody>
      </p:sp>
      <p:sp>
        <p:nvSpPr>
          <p:cNvPr id="290" name="TextShape 2"/>
          <p:cNvSpPr txBox="1"/>
          <p:nvPr/>
        </p:nvSpPr>
        <p:spPr>
          <a:xfrm>
            <a:off x="164520" y="2600280"/>
            <a:ext cx="6995520" cy="3056400"/>
          </a:xfrm>
          <a:prstGeom prst="rect">
            <a:avLst/>
          </a:prstGeom>
          <a:noFill/>
          <a:ln>
            <a:noFill/>
          </a:ln>
        </p:spPr>
        <p:txBody>
          <a:bodyPr lIns="129960" rIns="129960" tIns="65160" bIns="65160"/>
          <a:p>
            <a:pPr marL="343080" indent="-342720">
              <a:lnSpc>
                <a:spcPct val="100000"/>
              </a:lnSpc>
              <a:buClr>
                <a:srgbClr val="873624"/>
              </a:buClr>
              <a:buFont typeface="Wingdings" charset="2"/>
              <a:buChar char=""/>
            </a:pPr>
            <a:r>
              <a:rPr b="0" lang="it-IT" sz="2400" spc="381" strike="noStrike" cap="all">
                <a:solidFill>
                  <a:srgbClr val="262626"/>
                </a:solidFill>
                <a:uFill>
                  <a:solidFill>
                    <a:srgbClr val="ffffff"/>
                  </a:solidFill>
                </a:uFill>
                <a:latin typeface="Avenir Book"/>
                <a:ea typeface="Avenir Book"/>
              </a:rPr>
              <a:t>sono la parte flessibile ed elastica dell'arCO</a:t>
            </a:r>
            <a:endParaRPr b="0" lang="it-IT" sz="3400" spc="-1" strike="noStrike">
              <a:solidFill>
                <a:srgbClr val="262626"/>
              </a:solidFill>
              <a:uFill>
                <a:solidFill>
                  <a:srgbClr val="ffffff"/>
                </a:solidFill>
              </a:uFill>
              <a:latin typeface="Book Antiqua"/>
            </a:endParaRPr>
          </a:p>
          <a:p>
            <a:pPr>
              <a:lnSpc>
                <a:spcPct val="100000"/>
              </a:lnSpc>
            </a:pPr>
            <a:endParaRPr b="0" lang="it-IT" sz="3400" spc="-1" strike="noStrike">
              <a:solidFill>
                <a:srgbClr val="262626"/>
              </a:solidFill>
              <a:uFill>
                <a:solidFill>
                  <a:srgbClr val="ffffff"/>
                </a:solidFill>
              </a:uFill>
              <a:latin typeface="Book Antiqua"/>
            </a:endParaRPr>
          </a:p>
          <a:p>
            <a:pPr marL="343080" indent="-342720">
              <a:lnSpc>
                <a:spcPct val="100000"/>
              </a:lnSpc>
              <a:buClr>
                <a:srgbClr val="873624"/>
              </a:buClr>
              <a:buFont typeface="Wingdings" charset="2"/>
              <a:buChar char=""/>
            </a:pPr>
            <a:r>
              <a:rPr b="0" lang="it-IT" sz="2400" spc="381" strike="noStrike" cap="all">
                <a:solidFill>
                  <a:srgbClr val="262626"/>
                </a:solidFill>
                <a:uFill>
                  <a:solidFill>
                    <a:srgbClr val="ffffff"/>
                  </a:solidFill>
                </a:uFill>
                <a:latin typeface="Avenir Book"/>
                <a:ea typeface="Avenir Book"/>
              </a:rPr>
              <a:t>SU DI ESSI viene innestata la corda, attraverso cui si trasferisce alla freccia, l'energia espressa dal tiratore ed accumulata durante la fase di preparazione del tiro.</a:t>
            </a:r>
            <a:endParaRPr b="0" lang="it-IT" sz="3400" spc="-1" strike="noStrike">
              <a:solidFill>
                <a:srgbClr val="262626"/>
              </a:solidFill>
              <a:uFill>
                <a:solidFill>
                  <a:srgbClr val="ffffff"/>
                </a:solidFill>
              </a:uFill>
              <a:latin typeface="Book Antiqua"/>
            </a:endParaRPr>
          </a:p>
          <a:p>
            <a:pPr>
              <a:lnSpc>
                <a:spcPct val="100000"/>
              </a:lnSpc>
            </a:pPr>
            <a:endParaRPr b="0" lang="it-IT" sz="3400" spc="-1" strike="noStrike">
              <a:solidFill>
                <a:srgbClr val="262626"/>
              </a:solidFill>
              <a:uFill>
                <a:solidFill>
                  <a:srgbClr val="ffffff"/>
                </a:solidFill>
              </a:uFill>
              <a:latin typeface="Book Antiqua"/>
            </a:endParaRPr>
          </a:p>
          <a:p>
            <a:pPr>
              <a:lnSpc>
                <a:spcPct val="100000"/>
              </a:lnSpc>
            </a:pPr>
            <a:r>
              <a:rPr b="0" lang="it-IT" sz="2400" spc="381" strike="noStrike" cap="all">
                <a:solidFill>
                  <a:srgbClr val="262626"/>
                </a:solidFill>
                <a:uFill>
                  <a:solidFill>
                    <a:srgbClr val="ffffff"/>
                  </a:solidFill>
                </a:uFill>
                <a:latin typeface="Avenir Book"/>
                <a:ea typeface="Avenir Book"/>
              </a:rPr>
              <a:t> </a:t>
            </a:r>
            <a:r>
              <a:rPr b="0" lang="it-IT" sz="2400" spc="381" strike="noStrike" cap="all">
                <a:solidFill>
                  <a:srgbClr val="262626"/>
                </a:solidFill>
                <a:uFill>
                  <a:solidFill>
                    <a:srgbClr val="ffffff"/>
                  </a:solidFill>
                </a:uFill>
                <a:latin typeface="Avenir Book"/>
                <a:ea typeface="Avenir Book"/>
              </a:rPr>
              <a:t>Sono costruiti in vari materiali che </a:t>
            </a:r>
            <a:endParaRPr b="0" lang="it-IT" sz="3400" spc="-1" strike="noStrike">
              <a:solidFill>
                <a:srgbClr val="262626"/>
              </a:solidFill>
              <a:uFill>
                <a:solidFill>
                  <a:srgbClr val="ffffff"/>
                </a:solidFill>
              </a:uFill>
              <a:latin typeface="Book Antiqua"/>
            </a:endParaRPr>
          </a:p>
          <a:p>
            <a:pPr>
              <a:lnSpc>
                <a:spcPct val="100000"/>
              </a:lnSpc>
            </a:pPr>
            <a:r>
              <a:rPr b="0" lang="it-IT" sz="2400" spc="381" strike="noStrike" cap="all">
                <a:solidFill>
                  <a:srgbClr val="262626"/>
                </a:solidFill>
                <a:uFill>
                  <a:solidFill>
                    <a:srgbClr val="ffffff"/>
                  </a:solidFill>
                </a:uFill>
                <a:latin typeface="Avenir Book"/>
                <a:ea typeface="Avenir Book"/>
              </a:rPr>
              <a:t>    </a:t>
            </a:r>
            <a:r>
              <a:rPr b="0" lang="it-IT" sz="2400" spc="381" strike="noStrike" cap="all">
                <a:solidFill>
                  <a:srgbClr val="262626"/>
                </a:solidFill>
                <a:uFill>
                  <a:solidFill>
                    <a:srgbClr val="ffffff"/>
                  </a:solidFill>
                </a:uFill>
                <a:latin typeface="Avenir Book"/>
                <a:ea typeface="Avenir Book"/>
              </a:rPr>
              <a:t>vanno dal legno al carbonio.</a:t>
            </a:r>
            <a:endParaRPr b="0" lang="it-IT" sz="3400" spc="-1" strike="noStrike">
              <a:solidFill>
                <a:srgbClr val="262626"/>
              </a:solidFill>
              <a:uFill>
                <a:solidFill>
                  <a:srgbClr val="ffffff"/>
                </a:solidFill>
              </a:uFill>
              <a:latin typeface="Book Antiqua"/>
            </a:endParaRPr>
          </a:p>
          <a:p>
            <a:pPr>
              <a:lnSpc>
                <a:spcPct val="100000"/>
              </a:lnSpc>
            </a:pPr>
            <a:endParaRPr b="0" lang="it-IT" sz="3400" spc="-1" strike="noStrike">
              <a:solidFill>
                <a:srgbClr val="262626"/>
              </a:solidFill>
              <a:uFill>
                <a:solidFill>
                  <a:srgbClr val="ffffff"/>
                </a:solidFill>
              </a:uFill>
              <a:latin typeface="Book Antiqua"/>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1" name="Segnaposto immagine 5" descr=""/>
          <p:cNvPicPr/>
          <p:nvPr/>
        </p:nvPicPr>
        <p:blipFill>
          <a:blip r:embed="rId1"/>
          <a:srcRect l="16667" t="0" r="16667" b="0"/>
          <a:stretch/>
        </p:blipFill>
        <p:spPr>
          <a:xfrm>
            <a:off x="7162920" y="0"/>
            <a:ext cx="5841720" cy="5181120"/>
          </a:xfrm>
          <a:prstGeom prst="rect">
            <a:avLst/>
          </a:prstGeom>
          <a:ln>
            <a:solidFill>
              <a:srgbClr val="4e1f14"/>
            </a:solidFill>
            <a:round/>
          </a:ln>
        </p:spPr>
      </p:pic>
      <p:sp>
        <p:nvSpPr>
          <p:cNvPr id="292" name="TextShape 1"/>
          <p:cNvSpPr txBox="1"/>
          <p:nvPr/>
        </p:nvSpPr>
        <p:spPr>
          <a:xfrm>
            <a:off x="660240" y="1003320"/>
            <a:ext cx="5410800" cy="1460160"/>
          </a:xfrm>
          <a:prstGeom prst="rect">
            <a:avLst/>
          </a:prstGeom>
          <a:noFill/>
          <a:ln>
            <a:noFill/>
          </a:ln>
        </p:spPr>
        <p:txBody>
          <a:bodyPr lIns="129960" rIns="129960" tIns="65160" bIns="65160" anchor="ctr"/>
          <a:p>
            <a:pPr algn="ctr">
              <a:lnSpc>
                <a:spcPct val="100000"/>
              </a:lnSpc>
            </a:pPr>
            <a:r>
              <a:rPr b="0" lang="it-IT" sz="6200" spc="990" strike="noStrike">
                <a:solidFill>
                  <a:srgbClr val="895d1d"/>
                </a:solidFill>
                <a:uFill>
                  <a:solidFill>
                    <a:srgbClr val="ffffff"/>
                  </a:solidFill>
                </a:uFill>
                <a:latin typeface="Book Antiqua"/>
              </a:rPr>
              <a:t>Corda</a:t>
            </a:r>
            <a:endParaRPr b="0" lang="it-IT" sz="4000" spc="-1" strike="noStrike">
              <a:solidFill>
                <a:srgbClr val="ffffff"/>
              </a:solidFill>
              <a:uFill>
                <a:solidFill>
                  <a:srgbClr val="ffffff"/>
                </a:solidFill>
              </a:uFill>
              <a:latin typeface="Book Antiqua"/>
            </a:endParaRPr>
          </a:p>
        </p:txBody>
      </p:sp>
      <p:sp>
        <p:nvSpPr>
          <p:cNvPr id="293" name="TextShape 2"/>
          <p:cNvSpPr txBox="1"/>
          <p:nvPr/>
        </p:nvSpPr>
        <p:spPr>
          <a:xfrm>
            <a:off x="660240" y="2463840"/>
            <a:ext cx="5079600" cy="6413040"/>
          </a:xfrm>
          <a:prstGeom prst="rect">
            <a:avLst/>
          </a:prstGeom>
          <a:noFill/>
          <a:ln>
            <a:noFill/>
          </a:ln>
        </p:spPr>
        <p:txBody>
          <a:bodyPr lIns="129960" rIns="129960" tIns="65160" bIns="65160"/>
          <a:p>
            <a:pPr marL="343080" indent="-342720">
              <a:lnSpc>
                <a:spcPct val="100000"/>
              </a:lnSpc>
              <a:buClr>
                <a:srgbClr val="873624"/>
              </a:buClr>
              <a:buFont typeface="Wingdings" charset="2"/>
              <a:buChar char=""/>
            </a:pPr>
            <a:r>
              <a:rPr b="0" lang="it-IT" sz="2400" spc="381" strike="noStrike" cap="all">
                <a:solidFill>
                  <a:srgbClr val="262626"/>
                </a:solidFill>
                <a:uFill>
                  <a:solidFill>
                    <a:srgbClr val="ffffff"/>
                  </a:solidFill>
                </a:uFill>
                <a:latin typeface="Avenir Book"/>
                <a:ea typeface="Avenir Book"/>
              </a:rPr>
              <a:t>rappresenta il propulsore vero e proprio della freccia </a:t>
            </a:r>
            <a:endParaRPr b="0" lang="it-IT" sz="3400" spc="-1" strike="noStrike">
              <a:solidFill>
                <a:srgbClr val="262626"/>
              </a:solidFill>
              <a:uFill>
                <a:solidFill>
                  <a:srgbClr val="ffffff"/>
                </a:solidFill>
              </a:uFill>
              <a:latin typeface="Book Antiqua"/>
            </a:endParaRPr>
          </a:p>
          <a:p>
            <a:pPr marL="343080" indent="-342720">
              <a:lnSpc>
                <a:spcPct val="100000"/>
              </a:lnSpc>
              <a:buClr>
                <a:srgbClr val="873624"/>
              </a:buClr>
              <a:buFont typeface="Wingdings" charset="2"/>
              <a:buChar char=""/>
            </a:pPr>
            <a:r>
              <a:rPr b="0" lang="it-IT" sz="2400" spc="381" strike="noStrike" cap="all">
                <a:solidFill>
                  <a:srgbClr val="262626"/>
                </a:solidFill>
                <a:uFill>
                  <a:solidFill>
                    <a:srgbClr val="ffffff"/>
                  </a:solidFill>
                </a:uFill>
                <a:latin typeface="Avenir Book"/>
                <a:ea typeface="Avenir Book"/>
              </a:rPr>
              <a:t>SERVE A TRASFERIRE l'energia risultante dalla componente arco/arciere allo strumento che colpirà il bersaglio</a:t>
            </a:r>
            <a:endParaRPr b="0" lang="it-IT" sz="3400" spc="-1" strike="noStrike">
              <a:solidFill>
                <a:srgbClr val="262626"/>
              </a:solidFill>
              <a:uFill>
                <a:solidFill>
                  <a:srgbClr val="ffffff"/>
                </a:solidFill>
              </a:uFill>
              <a:latin typeface="Book Antiqua"/>
            </a:endParaRPr>
          </a:p>
          <a:p>
            <a:pPr marL="343080" indent="-342720">
              <a:lnSpc>
                <a:spcPct val="100000"/>
              </a:lnSpc>
              <a:buClr>
                <a:srgbClr val="873624"/>
              </a:buClr>
              <a:buFont typeface="Wingdings" charset="2"/>
              <a:buChar char=""/>
            </a:pPr>
            <a:r>
              <a:rPr b="0" lang="it-IT" sz="2400" spc="381" strike="noStrike" cap="all">
                <a:solidFill>
                  <a:srgbClr val="262626"/>
                </a:solidFill>
                <a:uFill>
                  <a:solidFill>
                    <a:srgbClr val="ffffff"/>
                  </a:solidFill>
                </a:uFill>
                <a:latin typeface="Avenir Book"/>
                <a:ea typeface="Avenir Book"/>
              </a:rPr>
              <a:t>Sono fatte di diverse lunghezze e diversi filati e dipendono dalle caratteristiche specifiche dell'arco, dell'arciere e dalle condizioni di tiro.</a:t>
            </a:r>
            <a:endParaRPr b="0" lang="it-IT" sz="3400" spc="-1" strike="noStrike">
              <a:solidFill>
                <a:srgbClr val="262626"/>
              </a:solidFill>
              <a:uFill>
                <a:solidFill>
                  <a:srgbClr val="ffffff"/>
                </a:solidFill>
              </a:uFill>
              <a:latin typeface="Book Antiqua"/>
            </a:endParaRPr>
          </a:p>
          <a:p>
            <a:pPr>
              <a:lnSpc>
                <a:spcPct val="100000"/>
              </a:lnSpc>
            </a:pPr>
            <a:endParaRPr b="0" lang="it-IT" sz="3400" spc="-1" strike="noStrike">
              <a:solidFill>
                <a:srgbClr val="262626"/>
              </a:solidFill>
              <a:uFill>
                <a:solidFill>
                  <a:srgbClr val="ffffff"/>
                </a:solidFill>
              </a:uFill>
              <a:latin typeface="Book Antiqua"/>
            </a:endParaRPr>
          </a:p>
        </p:txBody>
      </p:sp>
      <p:pic>
        <p:nvPicPr>
          <p:cNvPr id="294" name="Immagine 7" descr=""/>
          <p:cNvPicPr/>
          <p:nvPr/>
        </p:nvPicPr>
        <p:blipFill>
          <a:blip r:embed="rId2"/>
          <a:stretch/>
        </p:blipFill>
        <p:spPr>
          <a:xfrm>
            <a:off x="6071400" y="5403240"/>
            <a:ext cx="6932880" cy="434988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5" name="Segnaposto immagine 5" descr=""/>
          <p:cNvPicPr/>
          <p:nvPr/>
        </p:nvPicPr>
        <p:blipFill>
          <a:blip r:embed="rId1"/>
          <a:stretch/>
        </p:blipFill>
        <p:spPr>
          <a:xfrm>
            <a:off x="8839080" y="152280"/>
            <a:ext cx="3880800" cy="6400440"/>
          </a:xfrm>
          <a:prstGeom prst="rect">
            <a:avLst/>
          </a:prstGeom>
          <a:ln>
            <a:solidFill>
              <a:srgbClr val="4e1f14"/>
            </a:solidFill>
            <a:round/>
          </a:ln>
        </p:spPr>
      </p:pic>
      <p:sp>
        <p:nvSpPr>
          <p:cNvPr id="296" name="TextShape 1"/>
          <p:cNvSpPr txBox="1"/>
          <p:nvPr/>
        </p:nvSpPr>
        <p:spPr>
          <a:xfrm>
            <a:off x="1249200" y="272880"/>
            <a:ext cx="6623280" cy="1460160"/>
          </a:xfrm>
          <a:prstGeom prst="rect">
            <a:avLst/>
          </a:prstGeom>
          <a:noFill/>
          <a:ln>
            <a:noFill/>
          </a:ln>
        </p:spPr>
        <p:txBody>
          <a:bodyPr lIns="129960" rIns="129960" tIns="65160" bIns="65160" anchor="ctr"/>
          <a:p>
            <a:pPr algn="ctr">
              <a:lnSpc>
                <a:spcPct val="100000"/>
              </a:lnSpc>
            </a:pPr>
            <a:r>
              <a:rPr b="0" lang="it-IT" sz="6200" spc="990" strike="noStrike">
                <a:solidFill>
                  <a:srgbClr val="895d1d"/>
                </a:solidFill>
                <a:uFill>
                  <a:solidFill>
                    <a:srgbClr val="ffffff"/>
                  </a:solidFill>
                </a:uFill>
                <a:latin typeface="Book Antiqua"/>
              </a:rPr>
              <a:t>Freccia</a:t>
            </a:r>
            <a:endParaRPr b="0" lang="it-IT" sz="4000" spc="-1" strike="noStrike">
              <a:solidFill>
                <a:srgbClr val="ffffff"/>
              </a:solidFill>
              <a:uFill>
                <a:solidFill>
                  <a:srgbClr val="ffffff"/>
                </a:solidFill>
              </a:uFill>
              <a:latin typeface="Book Antiqua"/>
            </a:endParaRPr>
          </a:p>
        </p:txBody>
      </p:sp>
      <p:sp>
        <p:nvSpPr>
          <p:cNvPr id="297" name="TextShape 2"/>
          <p:cNvSpPr txBox="1"/>
          <p:nvPr/>
        </p:nvSpPr>
        <p:spPr>
          <a:xfrm>
            <a:off x="660240" y="1456920"/>
            <a:ext cx="7822800" cy="2773800"/>
          </a:xfrm>
          <a:prstGeom prst="rect">
            <a:avLst/>
          </a:prstGeom>
          <a:noFill/>
          <a:ln>
            <a:noFill/>
          </a:ln>
        </p:spPr>
        <p:txBody>
          <a:bodyPr lIns="129960" rIns="129960" tIns="65160" bIns="65160"/>
          <a:p>
            <a:pPr>
              <a:lnSpc>
                <a:spcPct val="100000"/>
              </a:lnSpc>
            </a:pPr>
            <a:r>
              <a:rPr b="0" lang="it-IT" sz="2400" spc="381" strike="noStrike" cap="all">
                <a:solidFill>
                  <a:srgbClr val="262626"/>
                </a:solidFill>
                <a:uFill>
                  <a:solidFill>
                    <a:srgbClr val="ffffff"/>
                  </a:solidFill>
                </a:uFill>
                <a:latin typeface="Avenir Book"/>
                <a:ea typeface="Avenir Book"/>
              </a:rPr>
              <a:t>- Originariamente era fatta in legno; - - diventa, successivamente, in alluminio, carbonio ed altri materiali leggeri e resistenti.</a:t>
            </a:r>
            <a:endParaRPr b="0" lang="it-IT" sz="3400" spc="-1" strike="noStrike">
              <a:solidFill>
                <a:srgbClr val="262626"/>
              </a:solidFill>
              <a:uFill>
                <a:solidFill>
                  <a:srgbClr val="ffffff"/>
                </a:solidFill>
              </a:uFill>
              <a:latin typeface="Book Antiqua"/>
            </a:endParaRPr>
          </a:p>
          <a:p>
            <a:pPr>
              <a:lnSpc>
                <a:spcPct val="100000"/>
              </a:lnSpc>
            </a:pPr>
            <a:r>
              <a:rPr b="0" lang="it-IT" sz="2400" spc="381" strike="noStrike" cap="all">
                <a:solidFill>
                  <a:srgbClr val="262626"/>
                </a:solidFill>
                <a:uFill>
                  <a:solidFill>
                    <a:srgbClr val="ffffff"/>
                  </a:solidFill>
                </a:uFill>
                <a:latin typeface="Avenir Book"/>
                <a:ea typeface="Avenir Book"/>
              </a:rPr>
              <a:t>- NE ESISTONO Di diversi pesi e lunghezze strettamente dipendenti dalle caratteristiche fisiche del tiratore </a:t>
            </a:r>
            <a:endParaRPr b="0" lang="it-IT" sz="3400" spc="-1" strike="noStrike">
              <a:solidFill>
                <a:srgbClr val="262626"/>
              </a:solidFill>
              <a:uFill>
                <a:solidFill>
                  <a:srgbClr val="ffffff"/>
                </a:solidFill>
              </a:uFill>
              <a:latin typeface="Book Antiqua"/>
            </a:endParaRPr>
          </a:p>
          <a:p>
            <a:pPr>
              <a:lnSpc>
                <a:spcPct val="100000"/>
              </a:lnSpc>
            </a:pPr>
            <a:r>
              <a:rPr b="0" lang="it-IT" sz="2400" spc="381" strike="noStrike" cap="all">
                <a:solidFill>
                  <a:srgbClr val="262626"/>
                </a:solidFill>
                <a:uFill>
                  <a:solidFill>
                    <a:srgbClr val="ffffff"/>
                  </a:solidFill>
                </a:uFill>
                <a:latin typeface="Avenir Book"/>
                <a:ea typeface="Avenir Book"/>
              </a:rPr>
              <a:t>- generalmente composta di 4 parti: asta, cocca, punta ed impennaggio.</a:t>
            </a:r>
            <a:endParaRPr b="0" lang="it-IT" sz="3400" spc="-1" strike="noStrike">
              <a:solidFill>
                <a:srgbClr val="262626"/>
              </a:solidFill>
              <a:uFill>
                <a:solidFill>
                  <a:srgbClr val="ffffff"/>
                </a:solidFill>
              </a:uFill>
              <a:latin typeface="Book Antiqua"/>
            </a:endParaRPr>
          </a:p>
          <a:p>
            <a:pPr>
              <a:lnSpc>
                <a:spcPct val="100000"/>
              </a:lnSpc>
            </a:pPr>
            <a:endParaRPr b="0" lang="it-IT" sz="3400" spc="-1" strike="noStrike">
              <a:solidFill>
                <a:srgbClr val="262626"/>
              </a:solidFill>
              <a:uFill>
                <a:solidFill>
                  <a:srgbClr val="ffffff"/>
                </a:solidFill>
              </a:uFill>
              <a:latin typeface="Book Antiqua"/>
            </a:endParaRPr>
          </a:p>
        </p:txBody>
      </p:sp>
      <p:pic>
        <p:nvPicPr>
          <p:cNvPr id="298" name="Immagine 7" descr=""/>
          <p:cNvPicPr/>
          <p:nvPr/>
        </p:nvPicPr>
        <p:blipFill>
          <a:blip r:embed="rId2"/>
          <a:stretch/>
        </p:blipFill>
        <p:spPr>
          <a:xfrm>
            <a:off x="5923440" y="4358520"/>
            <a:ext cx="5120280" cy="512028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9" name="Segnaposto immagine 8" descr=""/>
          <p:cNvPicPr/>
          <p:nvPr/>
        </p:nvPicPr>
        <p:blipFill>
          <a:blip r:embed="rId1"/>
          <a:stretch/>
        </p:blipFill>
        <p:spPr>
          <a:xfrm>
            <a:off x="7264440" y="951480"/>
            <a:ext cx="4539240" cy="2622600"/>
          </a:xfrm>
          <a:prstGeom prst="rect">
            <a:avLst/>
          </a:prstGeom>
          <a:ln>
            <a:solidFill>
              <a:srgbClr val="4e1f14"/>
            </a:solidFill>
            <a:round/>
          </a:ln>
        </p:spPr>
      </p:pic>
      <p:sp>
        <p:nvSpPr>
          <p:cNvPr id="300" name="TextShape 1"/>
          <p:cNvSpPr txBox="1"/>
          <p:nvPr/>
        </p:nvSpPr>
        <p:spPr>
          <a:xfrm>
            <a:off x="660240" y="1003320"/>
            <a:ext cx="5476680" cy="1460160"/>
          </a:xfrm>
          <a:prstGeom prst="rect">
            <a:avLst/>
          </a:prstGeom>
          <a:noFill/>
          <a:ln>
            <a:noFill/>
          </a:ln>
        </p:spPr>
        <p:txBody>
          <a:bodyPr lIns="129960" rIns="129960" tIns="65160" bIns="65160" anchor="ctr"/>
          <a:p>
            <a:pPr algn="ctr">
              <a:lnSpc>
                <a:spcPct val="100000"/>
              </a:lnSpc>
            </a:pPr>
            <a:r>
              <a:rPr b="0" lang="it-IT" sz="6200" spc="990" strike="noStrike">
                <a:solidFill>
                  <a:srgbClr val="895d1d"/>
                </a:solidFill>
                <a:uFill>
                  <a:solidFill>
                    <a:srgbClr val="ffffff"/>
                  </a:solidFill>
                </a:uFill>
                <a:latin typeface="Book Antiqua"/>
              </a:rPr>
              <a:t>Protezioni</a:t>
            </a:r>
            <a:endParaRPr b="0" lang="it-IT" sz="4000" spc="-1" strike="noStrike">
              <a:solidFill>
                <a:srgbClr val="ffffff"/>
              </a:solidFill>
              <a:uFill>
                <a:solidFill>
                  <a:srgbClr val="ffffff"/>
                </a:solidFill>
              </a:uFill>
              <a:latin typeface="Book Antiqua"/>
            </a:endParaRPr>
          </a:p>
        </p:txBody>
      </p:sp>
      <p:sp>
        <p:nvSpPr>
          <p:cNvPr id="301" name="TextShape 2"/>
          <p:cNvSpPr txBox="1"/>
          <p:nvPr/>
        </p:nvSpPr>
        <p:spPr>
          <a:xfrm>
            <a:off x="660240" y="2463840"/>
            <a:ext cx="5662440" cy="6338160"/>
          </a:xfrm>
          <a:prstGeom prst="rect">
            <a:avLst/>
          </a:prstGeom>
          <a:noFill/>
          <a:ln>
            <a:noFill/>
          </a:ln>
        </p:spPr>
        <p:txBody>
          <a:bodyPr lIns="129960" rIns="129960" tIns="65160" bIns="65160"/>
          <a:p>
            <a:pPr>
              <a:lnSpc>
                <a:spcPct val="100000"/>
              </a:lnSpc>
            </a:pPr>
            <a:r>
              <a:rPr b="0" lang="it-IT" sz="2400" spc="381" strike="noStrike" cap="all">
                <a:solidFill>
                  <a:srgbClr val="262626"/>
                </a:solidFill>
                <a:uFill>
                  <a:solidFill>
                    <a:srgbClr val="ffffff"/>
                  </a:solidFill>
                </a:uFill>
                <a:latin typeface="Avenir Book"/>
                <a:ea typeface="Avenir Book"/>
              </a:rPr>
              <a:t>-protezione per le </a:t>
            </a:r>
            <a:r>
              <a:rPr b="1" lang="it-IT" sz="2400" spc="381" strike="noStrike" cap="all">
                <a:solidFill>
                  <a:srgbClr val="262626"/>
                </a:solidFill>
                <a:uFill>
                  <a:solidFill>
                    <a:srgbClr val="ffffff"/>
                  </a:solidFill>
                </a:uFill>
                <a:latin typeface="Avenir Book"/>
                <a:ea typeface="Avenir Book"/>
              </a:rPr>
              <a:t>dita</a:t>
            </a:r>
            <a:r>
              <a:rPr b="0" lang="it-IT" sz="2400" spc="381" strike="noStrike" cap="all">
                <a:solidFill>
                  <a:srgbClr val="262626"/>
                </a:solidFill>
                <a:uFill>
                  <a:solidFill>
                    <a:srgbClr val="ffffff"/>
                  </a:solidFill>
                </a:uFill>
                <a:latin typeface="Avenir Book"/>
                <a:ea typeface="Avenir Book"/>
              </a:rPr>
              <a:t>: a contatto con la corda si feriscono facilemente.</a:t>
            </a:r>
            <a:endParaRPr b="0" lang="it-IT" sz="3400" spc="-1" strike="noStrike">
              <a:solidFill>
                <a:srgbClr val="262626"/>
              </a:solidFill>
              <a:uFill>
                <a:solidFill>
                  <a:srgbClr val="ffffff"/>
                </a:solidFill>
              </a:uFill>
              <a:latin typeface="Book Antiqua"/>
            </a:endParaRPr>
          </a:p>
          <a:p>
            <a:pPr>
              <a:lnSpc>
                <a:spcPct val="100000"/>
              </a:lnSpc>
            </a:pPr>
            <a:endParaRPr b="0" lang="it-IT" sz="3400" spc="-1" strike="noStrike">
              <a:solidFill>
                <a:srgbClr val="262626"/>
              </a:solidFill>
              <a:uFill>
                <a:solidFill>
                  <a:srgbClr val="ffffff"/>
                </a:solidFill>
              </a:uFill>
              <a:latin typeface="Book Antiqua"/>
            </a:endParaRPr>
          </a:p>
          <a:p>
            <a:pPr>
              <a:lnSpc>
                <a:spcPct val="100000"/>
              </a:lnSpc>
            </a:pPr>
            <a:endParaRPr b="0" lang="it-IT" sz="3400" spc="-1" strike="noStrike">
              <a:solidFill>
                <a:srgbClr val="262626"/>
              </a:solidFill>
              <a:uFill>
                <a:solidFill>
                  <a:srgbClr val="ffffff"/>
                </a:solidFill>
              </a:uFill>
              <a:latin typeface="Book Antiqua"/>
            </a:endParaRPr>
          </a:p>
          <a:p>
            <a:pPr>
              <a:lnSpc>
                <a:spcPct val="100000"/>
              </a:lnSpc>
            </a:pPr>
            <a:endParaRPr b="0" lang="it-IT" sz="3400" spc="-1" strike="noStrike">
              <a:solidFill>
                <a:srgbClr val="262626"/>
              </a:solidFill>
              <a:uFill>
                <a:solidFill>
                  <a:srgbClr val="ffffff"/>
                </a:solidFill>
              </a:uFill>
              <a:latin typeface="Book Antiqua"/>
            </a:endParaRPr>
          </a:p>
          <a:p>
            <a:pPr>
              <a:lnSpc>
                <a:spcPct val="100000"/>
              </a:lnSpc>
            </a:pPr>
            <a:r>
              <a:rPr b="0" lang="it-IT" sz="2400" spc="381" strike="noStrike" cap="all">
                <a:solidFill>
                  <a:srgbClr val="262626"/>
                </a:solidFill>
                <a:uFill>
                  <a:solidFill>
                    <a:srgbClr val="ffffff"/>
                  </a:solidFill>
                </a:uFill>
                <a:latin typeface="Avenir Book"/>
                <a:ea typeface="Avenir Book"/>
              </a:rPr>
              <a:t>-protezione per l’</a:t>
            </a:r>
            <a:r>
              <a:rPr b="1" lang="it-IT" sz="2400" spc="381" strike="noStrike" cap="all">
                <a:solidFill>
                  <a:srgbClr val="262626"/>
                </a:solidFill>
                <a:uFill>
                  <a:solidFill>
                    <a:srgbClr val="ffffff"/>
                  </a:solidFill>
                </a:uFill>
                <a:latin typeface="Avenir Book"/>
                <a:ea typeface="Avenir Book"/>
              </a:rPr>
              <a:t>avambraccio</a:t>
            </a:r>
            <a:r>
              <a:rPr b="0" lang="it-IT" sz="2400" spc="381" strike="noStrike" cap="all">
                <a:solidFill>
                  <a:srgbClr val="262626"/>
                </a:solidFill>
                <a:uFill>
                  <a:solidFill>
                    <a:srgbClr val="ffffff"/>
                  </a:solidFill>
                </a:uFill>
                <a:latin typeface="Avenir Book"/>
                <a:ea typeface="Avenir Book"/>
              </a:rPr>
              <a:t>: Spesso rilasciando la freccia la corda può sfiorare l’avambraccio creando grossi ematomi.</a:t>
            </a:r>
            <a:endParaRPr b="0" lang="it-IT" sz="3400" spc="-1" strike="noStrike">
              <a:solidFill>
                <a:srgbClr val="262626"/>
              </a:solidFill>
              <a:uFill>
                <a:solidFill>
                  <a:srgbClr val="ffffff"/>
                </a:solidFill>
              </a:uFill>
              <a:latin typeface="Book Antiqua"/>
            </a:endParaRPr>
          </a:p>
        </p:txBody>
      </p:sp>
      <p:pic>
        <p:nvPicPr>
          <p:cNvPr id="302" name="Immagine 10" descr=""/>
          <p:cNvPicPr/>
          <p:nvPr/>
        </p:nvPicPr>
        <p:blipFill>
          <a:blip r:embed="rId2"/>
          <a:stretch/>
        </p:blipFill>
        <p:spPr>
          <a:xfrm>
            <a:off x="7264440" y="4690080"/>
            <a:ext cx="4248360" cy="411192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1270080" y="723960"/>
            <a:ext cx="10464480" cy="1577520"/>
          </a:xfrm>
          <a:prstGeom prst="rect">
            <a:avLst/>
          </a:prstGeom>
          <a:noFill/>
          <a:ln>
            <a:noFill/>
          </a:ln>
        </p:spPr>
        <p:txBody>
          <a:bodyPr lIns="129960" rIns="129960" tIns="65160" bIns="65160"/>
          <a:p>
            <a:pPr algn="ctr">
              <a:lnSpc>
                <a:spcPct val="100000"/>
              </a:lnSpc>
            </a:pPr>
            <a:r>
              <a:rPr b="0" lang="it-IT" sz="4000" spc="381" strike="noStrike" cap="all">
                <a:solidFill>
                  <a:srgbClr val="a36520"/>
                </a:solidFill>
                <a:uFill>
                  <a:solidFill>
                    <a:srgbClr val="ffffff"/>
                  </a:solidFill>
                </a:uFill>
                <a:latin typeface="Times New Roman"/>
              </a:rPr>
              <a:t>Primi lanci</a:t>
            </a:r>
            <a:endParaRPr b="0" lang="it-IT" sz="3400" spc="-1" strike="noStrike">
              <a:solidFill>
                <a:srgbClr val="262626"/>
              </a:solidFill>
              <a:uFill>
                <a:solidFill>
                  <a:srgbClr val="ffffff"/>
                </a:solidFill>
              </a:uFill>
              <a:latin typeface="Times New Roman"/>
            </a:endParaRPr>
          </a:p>
          <a:p>
            <a:pPr algn="ctr">
              <a:lnSpc>
                <a:spcPct val="100000"/>
              </a:lnSpc>
            </a:pPr>
            <a:r>
              <a:rPr b="0" lang="it-IT" sz="1800" spc="381" strike="noStrike" cap="all">
                <a:solidFill>
                  <a:srgbClr val="a36520"/>
                </a:solidFill>
                <a:uFill>
                  <a:solidFill>
                    <a:srgbClr val="ffffff"/>
                  </a:solidFill>
                </a:uFill>
                <a:latin typeface="Times New Roman"/>
              </a:rPr>
              <a:t>Grazie al supporto degli istruttori, Impariamo la giusta posizione di tiro e i giusti movimenti in una radura ampia e pianeggiante</a:t>
            </a:r>
            <a:endParaRPr b="0" lang="it-IT" sz="3400" spc="-1" strike="noStrike">
              <a:solidFill>
                <a:srgbClr val="262626"/>
              </a:solidFill>
              <a:uFill>
                <a:solidFill>
                  <a:srgbClr val="ffffff"/>
                </a:solidFill>
              </a:uFill>
              <a:latin typeface="Times New Roman"/>
            </a:endParaRPr>
          </a:p>
        </p:txBody>
      </p:sp>
      <p:pic>
        <p:nvPicPr>
          <p:cNvPr id="304" name="image003.jpg" descr=""/>
          <p:cNvPicPr/>
          <p:nvPr/>
        </p:nvPicPr>
        <p:blipFill>
          <a:blip r:embed="rId1"/>
          <a:srcRect l="0" t="19973" r="0" b="0"/>
          <a:stretch/>
        </p:blipFill>
        <p:spPr>
          <a:xfrm>
            <a:off x="401760" y="2692440"/>
            <a:ext cx="12200760" cy="6923520"/>
          </a:xfrm>
          <a:prstGeom prst="rect">
            <a:avLst/>
          </a:prstGeom>
          <a:ln>
            <a:solidFill>
              <a:srgbClr val="4e1f14"/>
            </a:solidFill>
            <a:round/>
          </a:ln>
        </p:spPr>
      </p:pic>
    </p:spTree>
  </p:cSld>
  <p:transition spd="slow">
    <p:fade thruBlk="true"/>
  </p:transition>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Hardcover</Template>
  <TotalTime>8</TotalTime>
  <Application>LibreOffice/5.1.6.2$Windows_x86 LibreOffice_project/07ac168c60a517dba0f0d7bc7540f5afa45f0909</Application>
  <Words>618</Words>
  <Paragraphs>69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HoganFirenze</dc:creator>
  <dc:description/>
  <dc:language>it-IT</dc:language>
  <cp:lastModifiedBy/>
  <dcterms:modified xsi:type="dcterms:W3CDTF">2019-09-06T23:55:38Z</dcterms:modified>
  <cp:revision>19</cp:revision>
  <dc:subject/>
  <dc:title>tiro con l’arco nei boschi di montemorello Prof.ssa Ranieri ; Tutor : Lando Landi e Rosaria di Santo</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Personalizzato</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