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70" r:id="rId24"/>
    <p:sldId id="271" r:id="rId25"/>
    <p:sldId id="28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24/09/2018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Appalachia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 </a:t>
            </a:r>
            <a:r>
              <a:rPr lang="de-AT" dirty="0" err="1" smtClean="0"/>
              <a:t>journey</a:t>
            </a:r>
            <a:r>
              <a:rPr lang="de-AT" dirty="0" smtClean="0"/>
              <a:t> </a:t>
            </a:r>
            <a:r>
              <a:rPr lang="de-AT" dirty="0" err="1" smtClean="0"/>
              <a:t>across</a:t>
            </a:r>
            <a:r>
              <a:rPr lang="de-AT" dirty="0" smtClean="0"/>
              <a:t> </a:t>
            </a:r>
            <a:r>
              <a:rPr lang="de-AT" dirty="0" err="1" smtClean="0"/>
              <a:t>space</a:t>
            </a:r>
            <a:r>
              <a:rPr lang="de-AT" dirty="0" smtClean="0"/>
              <a:t>, time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culture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92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9847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7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1287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8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3448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4888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3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A </a:t>
            </a:r>
            <a:r>
              <a:rPr lang="de-AT" dirty="0" err="1" smtClean="0"/>
              <a:t>look</a:t>
            </a:r>
            <a:r>
              <a:rPr lang="de-AT" dirty="0" smtClean="0"/>
              <a:t> at traditional </a:t>
            </a:r>
            <a:r>
              <a:rPr lang="de-AT" dirty="0" err="1" smtClean="0"/>
              <a:t>lifestyle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181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5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5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9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28687"/>
            <a:ext cx="6858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6016"/>
            <a:ext cx="8856984" cy="63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2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66247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28712"/>
            <a:ext cx="685800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7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0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now</a:t>
            </a:r>
            <a:r>
              <a:rPr lang="de-AT" dirty="0" smtClean="0"/>
              <a:t> a </a:t>
            </a:r>
            <a:r>
              <a:rPr lang="de-AT" dirty="0" err="1" smtClean="0"/>
              <a:t>look</a:t>
            </a:r>
            <a:r>
              <a:rPr lang="de-AT" dirty="0" smtClean="0"/>
              <a:t> at </a:t>
            </a:r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appalachia</a:t>
            </a:r>
            <a:r>
              <a:rPr lang="de-AT" dirty="0" smtClean="0"/>
              <a:t> </a:t>
            </a:r>
            <a:r>
              <a:rPr lang="de-AT" dirty="0" err="1" smtClean="0"/>
              <a:t>appeared</a:t>
            </a:r>
            <a:r>
              <a:rPr lang="de-AT" dirty="0" smtClean="0"/>
              <a:t> 100 </a:t>
            </a:r>
            <a:r>
              <a:rPr lang="de-AT" dirty="0" err="1" smtClean="0"/>
              <a:t>years</a:t>
            </a:r>
            <a:r>
              <a:rPr lang="de-AT" dirty="0" smtClean="0"/>
              <a:t> </a:t>
            </a:r>
            <a:r>
              <a:rPr lang="de-AT" dirty="0" err="1" smtClean="0"/>
              <a:t>ago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2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51845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6"/>
            <a:ext cx="662473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1000"/>
            <a:ext cx="820891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00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78488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1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7"/>
            <a:ext cx="72008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920880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9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728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25</Words>
  <Application>Microsoft Office PowerPoint</Application>
  <PresentationFormat>Presentazione su schermo (4:3)</PresentationFormat>
  <Paragraphs>4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Franklin Gothic Book</vt:lpstr>
      <vt:lpstr>Franklin Gothic Medium</vt:lpstr>
      <vt:lpstr>Wingdings 2</vt:lpstr>
      <vt:lpstr>Terra</vt:lpstr>
      <vt:lpstr>Appalachia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look at traditional lifestyle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And now a look at how appalachia appeared 100 years ago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Appalachia</dc:title>
  <dc:creator>Scott</dc:creator>
  <cp:lastModifiedBy>Benjamin</cp:lastModifiedBy>
  <cp:revision>33</cp:revision>
  <dcterms:created xsi:type="dcterms:W3CDTF">2017-09-24T14:03:33Z</dcterms:created>
  <dcterms:modified xsi:type="dcterms:W3CDTF">2018-09-24T14:36:59Z</dcterms:modified>
</cp:coreProperties>
</file>