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872" r:id="rId3"/>
    <p:sldMasterId id="2147483910" r:id="rId4"/>
    <p:sldMasterId id="2147483922" r:id="rId5"/>
    <p:sldMasterId id="2147483948" r:id="rId6"/>
    <p:sldMasterId id="2147483961" r:id="rId7"/>
    <p:sldMasterId id="2147483987" r:id="rId8"/>
    <p:sldMasterId id="2147484000" r:id="rId9"/>
    <p:sldMasterId id="2147484013" r:id="rId10"/>
    <p:sldMasterId id="2147484037" r:id="rId11"/>
    <p:sldMasterId id="2147484049" r:id="rId12"/>
    <p:sldMasterId id="2147484074" r:id="rId13"/>
  </p:sldMasterIdLst>
  <p:notesMasterIdLst>
    <p:notesMasterId r:id="rId37"/>
  </p:notesMasterIdLst>
  <p:sldIdLst>
    <p:sldId id="257" r:id="rId14"/>
    <p:sldId id="541" r:id="rId15"/>
    <p:sldId id="313" r:id="rId16"/>
    <p:sldId id="535" r:id="rId17"/>
    <p:sldId id="538" r:id="rId18"/>
    <p:sldId id="537" r:id="rId19"/>
    <p:sldId id="485" r:id="rId20"/>
    <p:sldId id="545" r:id="rId21"/>
    <p:sldId id="547" r:id="rId22"/>
    <p:sldId id="546" r:id="rId23"/>
    <p:sldId id="548" r:id="rId24"/>
    <p:sldId id="550" r:id="rId25"/>
    <p:sldId id="258" r:id="rId26"/>
    <p:sldId id="271" r:id="rId27"/>
    <p:sldId id="266" r:id="rId28"/>
    <p:sldId id="267" r:id="rId29"/>
    <p:sldId id="269" r:id="rId30"/>
    <p:sldId id="276" r:id="rId31"/>
    <p:sldId id="278" r:id="rId32"/>
    <p:sldId id="270" r:id="rId33"/>
    <p:sldId id="467" r:id="rId34"/>
    <p:sldId id="462" r:id="rId35"/>
    <p:sldId id="406" r:id="rId36"/>
  </p:sldIdLst>
  <p:sldSz cx="13004800" cy="9753600"/>
  <p:notesSz cx="6858000" cy="9144000"/>
  <p:defaultTextStyle>
    <a:lvl1pPr algn="ctr" defTabSz="583364">
      <a:defRPr sz="3600">
        <a:latin typeface="+mn-lt"/>
        <a:ea typeface="+mn-ea"/>
        <a:cs typeface="+mn-cs"/>
        <a:sym typeface="Helvetica Light"/>
      </a:defRPr>
    </a:lvl1pPr>
    <a:lvl2pPr indent="228274" algn="ctr" defTabSz="583364">
      <a:defRPr sz="3600">
        <a:latin typeface="+mn-lt"/>
        <a:ea typeface="+mn-ea"/>
        <a:cs typeface="+mn-cs"/>
        <a:sym typeface="Helvetica Light"/>
      </a:defRPr>
    </a:lvl2pPr>
    <a:lvl3pPr indent="456539" algn="ctr" defTabSz="583364">
      <a:defRPr sz="3600">
        <a:latin typeface="+mn-lt"/>
        <a:ea typeface="+mn-ea"/>
        <a:cs typeface="+mn-cs"/>
        <a:sym typeface="Helvetica Light"/>
      </a:defRPr>
    </a:lvl3pPr>
    <a:lvl4pPr indent="684816" algn="ctr" defTabSz="583364">
      <a:defRPr sz="3600">
        <a:latin typeface="+mn-lt"/>
        <a:ea typeface="+mn-ea"/>
        <a:cs typeface="+mn-cs"/>
        <a:sym typeface="Helvetica Light"/>
      </a:defRPr>
    </a:lvl4pPr>
    <a:lvl5pPr indent="913087" algn="ctr" defTabSz="583364">
      <a:defRPr sz="3600">
        <a:latin typeface="+mn-lt"/>
        <a:ea typeface="+mn-ea"/>
        <a:cs typeface="+mn-cs"/>
        <a:sym typeface="Helvetica Light"/>
      </a:defRPr>
    </a:lvl5pPr>
    <a:lvl6pPr indent="1141367" algn="ctr" defTabSz="583364">
      <a:defRPr sz="3600">
        <a:latin typeface="+mn-lt"/>
        <a:ea typeface="+mn-ea"/>
        <a:cs typeface="+mn-cs"/>
        <a:sym typeface="Helvetica Light"/>
      </a:defRPr>
    </a:lvl6pPr>
    <a:lvl7pPr indent="1369631" algn="ctr" defTabSz="583364">
      <a:defRPr sz="3600">
        <a:latin typeface="+mn-lt"/>
        <a:ea typeface="+mn-ea"/>
        <a:cs typeface="+mn-cs"/>
        <a:sym typeface="Helvetica Light"/>
      </a:defRPr>
    </a:lvl7pPr>
    <a:lvl8pPr indent="1597906" algn="ctr" defTabSz="583364">
      <a:defRPr sz="3600">
        <a:latin typeface="+mn-lt"/>
        <a:ea typeface="+mn-ea"/>
        <a:cs typeface="+mn-cs"/>
        <a:sym typeface="Helvetica Light"/>
      </a:defRPr>
    </a:lvl8pPr>
    <a:lvl9pPr indent="1826180" algn="ctr" defTabSz="583364">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5"/>
    <p:restoredTop sz="90517" autoAdjust="0"/>
  </p:normalViewPr>
  <p:slideViewPr>
    <p:cSldViewPr snapToGrid="0" snapToObjects="1">
      <p:cViewPr varScale="1">
        <p:scale>
          <a:sx n="70" d="100"/>
          <a:sy n="70" d="100"/>
        </p:scale>
        <p:origin x="1384" y="19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8653432"/>
      </p:ext>
    </p:extLst>
  </p:cSld>
  <p:clrMap bg1="lt1" tx1="dk1" bg2="lt2" tx2="dk2" accent1="accent1" accent2="accent2" accent3="accent3" accent4="accent4" accent5="accent5" accent6="accent6" hlink="hlink" folHlink="folHlink"/>
  <p:notesStyle>
    <a:lvl1pPr defTabSz="456539">
      <a:lnSpc>
        <a:spcPct val="117999"/>
      </a:lnSpc>
      <a:defRPr sz="2100">
        <a:latin typeface="Helvetica Neue"/>
        <a:ea typeface="Helvetica Neue"/>
        <a:cs typeface="Helvetica Neue"/>
        <a:sym typeface="Helvetica Neue"/>
      </a:defRPr>
    </a:lvl1pPr>
    <a:lvl2pPr indent="228274" defTabSz="456539">
      <a:lnSpc>
        <a:spcPct val="117999"/>
      </a:lnSpc>
      <a:defRPr sz="2100">
        <a:latin typeface="Helvetica Neue"/>
        <a:ea typeface="Helvetica Neue"/>
        <a:cs typeface="Helvetica Neue"/>
        <a:sym typeface="Helvetica Neue"/>
      </a:defRPr>
    </a:lvl2pPr>
    <a:lvl3pPr indent="456539" defTabSz="456539">
      <a:lnSpc>
        <a:spcPct val="117999"/>
      </a:lnSpc>
      <a:defRPr sz="2100">
        <a:latin typeface="Helvetica Neue"/>
        <a:ea typeface="Helvetica Neue"/>
        <a:cs typeface="Helvetica Neue"/>
        <a:sym typeface="Helvetica Neue"/>
      </a:defRPr>
    </a:lvl3pPr>
    <a:lvl4pPr indent="684816" defTabSz="456539">
      <a:lnSpc>
        <a:spcPct val="117999"/>
      </a:lnSpc>
      <a:defRPr sz="2100">
        <a:latin typeface="Helvetica Neue"/>
        <a:ea typeface="Helvetica Neue"/>
        <a:cs typeface="Helvetica Neue"/>
        <a:sym typeface="Helvetica Neue"/>
      </a:defRPr>
    </a:lvl4pPr>
    <a:lvl5pPr indent="913087" defTabSz="456539">
      <a:lnSpc>
        <a:spcPct val="117999"/>
      </a:lnSpc>
      <a:defRPr sz="2100">
        <a:latin typeface="Helvetica Neue"/>
        <a:ea typeface="Helvetica Neue"/>
        <a:cs typeface="Helvetica Neue"/>
        <a:sym typeface="Helvetica Neue"/>
      </a:defRPr>
    </a:lvl5pPr>
    <a:lvl6pPr indent="1141367" defTabSz="456539">
      <a:lnSpc>
        <a:spcPct val="117999"/>
      </a:lnSpc>
      <a:defRPr sz="2100">
        <a:latin typeface="Helvetica Neue"/>
        <a:ea typeface="Helvetica Neue"/>
        <a:cs typeface="Helvetica Neue"/>
        <a:sym typeface="Helvetica Neue"/>
      </a:defRPr>
    </a:lvl6pPr>
    <a:lvl7pPr indent="1369631" defTabSz="456539">
      <a:lnSpc>
        <a:spcPct val="117999"/>
      </a:lnSpc>
      <a:defRPr sz="2100">
        <a:latin typeface="Helvetica Neue"/>
        <a:ea typeface="Helvetica Neue"/>
        <a:cs typeface="Helvetica Neue"/>
        <a:sym typeface="Helvetica Neue"/>
      </a:defRPr>
    </a:lvl7pPr>
    <a:lvl8pPr indent="1597906" defTabSz="456539">
      <a:lnSpc>
        <a:spcPct val="117999"/>
      </a:lnSpc>
      <a:defRPr sz="2100">
        <a:latin typeface="Helvetica Neue"/>
        <a:ea typeface="Helvetica Neue"/>
        <a:cs typeface="Helvetica Neue"/>
        <a:sym typeface="Helvetica Neue"/>
      </a:defRPr>
    </a:lvl8pPr>
    <a:lvl9pPr indent="1826180" defTabSz="456539">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egnaposto immagine diapositiva 1">
            <a:extLst>
              <a:ext uri="{FF2B5EF4-FFF2-40B4-BE49-F238E27FC236}">
                <a16:creationId xmlns:a16="http://schemas.microsoft.com/office/drawing/2014/main" id="{02A9BF21-2574-D044-BB22-7C0D60AE77AC}"/>
              </a:ext>
            </a:extLst>
          </p:cNvPr>
          <p:cNvSpPr>
            <a:spLocks noGrp="1" noRot="1" noChangeAspect="1" noChangeArrowheads="1" noTextEdit="1"/>
          </p:cNvSpPr>
          <p:nvPr>
            <p:ph type="sldImg"/>
          </p:nvPr>
        </p:nvSpPr>
        <p:spPr>
          <a:xfrm>
            <a:off x="992188" y="768350"/>
            <a:ext cx="5114925" cy="3836988"/>
          </a:xfrm>
          <a:ln/>
        </p:spPr>
      </p:sp>
      <p:sp>
        <p:nvSpPr>
          <p:cNvPr id="124930" name="Segnaposto note 2">
            <a:extLst>
              <a:ext uri="{FF2B5EF4-FFF2-40B4-BE49-F238E27FC236}">
                <a16:creationId xmlns:a16="http://schemas.microsoft.com/office/drawing/2014/main" id="{E2761473-5213-3243-BF3F-2D0CC6C43D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it-IT" altLang="it-IT">
              <a:latin typeface="Arial" panose="020B0604020202020204" pitchFamily="34" charset="0"/>
              <a:ea typeface="ＭＳ Ｐゴシック" panose="020B0600070205080204" pitchFamily="34" charset="-128"/>
            </a:endParaRPr>
          </a:p>
        </p:txBody>
      </p:sp>
      <p:sp>
        <p:nvSpPr>
          <p:cNvPr id="124931" name="Segnaposto numero diapositiva 3">
            <a:extLst>
              <a:ext uri="{FF2B5EF4-FFF2-40B4-BE49-F238E27FC236}">
                <a16:creationId xmlns:a16="http://schemas.microsoft.com/office/drawing/2014/main" id="{B5EA66DB-23B4-3D43-BAC7-887FCE1897DE}"/>
              </a:ext>
            </a:extLst>
          </p:cNvPr>
          <p:cNvSpPr>
            <a:spLocks noGrp="1" noChangeArrowheads="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82613">
              <a:defRPr>
                <a:solidFill>
                  <a:schemeClr val="tx1"/>
                </a:solidFill>
                <a:latin typeface="Garamond" panose="02020404030301010803" pitchFamily="18" charset="0"/>
                <a:ea typeface="ＭＳ Ｐゴシック" panose="020B0600070205080204" pitchFamily="34" charset="-128"/>
              </a:defRPr>
            </a:lvl1pPr>
            <a:lvl2pPr marL="742950" indent="-285750" defTabSz="582613">
              <a:defRPr>
                <a:solidFill>
                  <a:schemeClr val="tx1"/>
                </a:solidFill>
                <a:latin typeface="Garamond" panose="02020404030301010803" pitchFamily="18" charset="0"/>
                <a:ea typeface="ＭＳ Ｐゴシック" panose="020B0600070205080204" pitchFamily="34" charset="-128"/>
              </a:defRPr>
            </a:lvl2pPr>
            <a:lvl3pPr marL="1143000" indent="-228600" defTabSz="582613">
              <a:defRPr>
                <a:solidFill>
                  <a:schemeClr val="tx1"/>
                </a:solidFill>
                <a:latin typeface="Garamond" panose="02020404030301010803" pitchFamily="18" charset="0"/>
                <a:ea typeface="ＭＳ Ｐゴシック" panose="020B0600070205080204" pitchFamily="34" charset="-128"/>
              </a:defRPr>
            </a:lvl3pPr>
            <a:lvl4pPr marL="1600200" indent="-228600" defTabSz="582613">
              <a:defRPr>
                <a:solidFill>
                  <a:schemeClr val="tx1"/>
                </a:solidFill>
                <a:latin typeface="Garamond" panose="02020404030301010803" pitchFamily="18" charset="0"/>
                <a:ea typeface="ＭＳ Ｐゴシック" panose="020B0600070205080204" pitchFamily="34" charset="-128"/>
              </a:defRPr>
            </a:lvl4pPr>
            <a:lvl5pPr marL="2057400" indent="-228600" defTabSz="582613">
              <a:defRPr>
                <a:solidFill>
                  <a:schemeClr val="tx1"/>
                </a:solidFill>
                <a:latin typeface="Garamond" panose="02020404030301010803" pitchFamily="18" charset="0"/>
                <a:ea typeface="ＭＳ Ｐゴシック" panose="020B0600070205080204" pitchFamily="34" charset="-128"/>
              </a:defRPr>
            </a:lvl5pPr>
            <a:lvl6pPr marL="2514600" indent="-228600" defTabSz="582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582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582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582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marL="0" marR="0" lvl="0" indent="0" algn="ctr" defTabSz="582613" rtl="0" eaLnBrk="1" fontAlgn="base" latinLnBrk="0" hangingPunct="1">
              <a:lnSpc>
                <a:spcPct val="100000"/>
              </a:lnSpc>
              <a:spcBef>
                <a:spcPct val="0"/>
              </a:spcBef>
              <a:spcAft>
                <a:spcPct val="0"/>
              </a:spcAft>
              <a:buClrTx/>
              <a:buSzTx/>
              <a:buFontTx/>
              <a:buNone/>
              <a:tabLst/>
              <a:defRPr/>
            </a:pPr>
            <a:fld id="{4F67A4E4-EE3E-BF48-98FC-29F3087144CF}" type="slidenum">
              <a:rPr kumimoji="0" lang="it-IT" altLang="it-IT" sz="36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sym typeface="Helvetica Light" panose="020B0403020202020204" pitchFamily="34" charset="0"/>
              </a:rPr>
              <a:pPr marL="0" marR="0" lvl="0" indent="0" algn="ctr" defTabSz="582613" rtl="0" eaLnBrk="1" fontAlgn="base" latinLnBrk="0" hangingPunct="1">
                <a:lnSpc>
                  <a:spcPct val="100000"/>
                </a:lnSpc>
                <a:spcBef>
                  <a:spcPct val="0"/>
                </a:spcBef>
                <a:spcAft>
                  <a:spcPct val="0"/>
                </a:spcAft>
                <a:buClrTx/>
                <a:buSzTx/>
                <a:buFontTx/>
                <a:buNone/>
                <a:tabLst/>
                <a:defRPr/>
              </a:pPr>
              <a:t>4</a:t>
            </a:fld>
            <a:endParaRPr kumimoji="0" lang="it-IT" altLang="it-IT" sz="36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Helvetica Light" panose="020B0403020202020204" pitchFamily="34" charset="0"/>
            </a:endParaRPr>
          </a:p>
        </p:txBody>
      </p:sp>
    </p:spTree>
    <p:extLst>
      <p:ext uri="{BB962C8B-B14F-4D97-AF65-F5344CB8AC3E}">
        <p14:creationId xmlns:p14="http://schemas.microsoft.com/office/powerpoint/2010/main" val="286124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83852" y="8685331"/>
            <a:ext cx="2972547" cy="457200"/>
          </a:xfrm>
          <a:prstGeom prst="rect">
            <a:avLst/>
          </a:prstGeom>
        </p:spPr>
        <p:txBody>
          <a:bodyPr/>
          <a:lstStyle/>
          <a:p>
            <a:pPr marL="0" marR="0" lvl="0" indent="0" algn="ctr" defTabSz="583364" rtl="0" eaLnBrk="1" fontAlgn="auto" latinLnBrk="0" hangingPunct="1">
              <a:lnSpc>
                <a:spcPct val="100000"/>
              </a:lnSpc>
              <a:spcBef>
                <a:spcPts val="0"/>
              </a:spcBef>
              <a:spcAft>
                <a:spcPts val="0"/>
              </a:spcAft>
              <a:buClrTx/>
              <a:buSzTx/>
              <a:buFontTx/>
              <a:buNone/>
              <a:tabLst/>
              <a:defRPr/>
            </a:pPr>
            <a:fld id="{F395840D-290B-8C4B-A96E-F995C02AE193}" type="slidenum">
              <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18</a:t>
            </a:fld>
            <a:endPar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64748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3554" name="Segnaposto note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dirty="0">
              <a:latin typeface="Calibri" charset="0"/>
            </a:endParaRPr>
          </a:p>
        </p:txBody>
      </p:sp>
      <p:sp>
        <p:nvSpPr>
          <p:cNvPr id="23555" name="Segnaposto numero diapositiva 3"/>
          <p:cNvSpPr>
            <a:spLocks noGrp="1"/>
          </p:cNvSpPr>
          <p:nvPr>
            <p:ph type="sldNum" sz="quarter" idx="5"/>
          </p:nvPr>
        </p:nvSpPr>
        <p:spPr bwMode="auto">
          <a:xfrm>
            <a:off x="3883852" y="8685331"/>
            <a:ext cx="2972547"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marL="0" marR="0" lvl="0" indent="0" algn="ctr" defTabSz="583364" rtl="0" eaLnBrk="1" fontAlgn="auto" latinLnBrk="0" hangingPunct="1">
              <a:lnSpc>
                <a:spcPct val="100000"/>
              </a:lnSpc>
              <a:spcBef>
                <a:spcPts val="0"/>
              </a:spcBef>
              <a:spcAft>
                <a:spcPts val="0"/>
              </a:spcAft>
              <a:buClrTx/>
              <a:buSzTx/>
              <a:buFontTx/>
              <a:buNone/>
              <a:tabLst/>
              <a:defRPr/>
            </a:pPr>
            <a:fld id="{F0DCAD37-8C05-DF48-BF26-4C3537FF8890}" type="slidenum">
              <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endParaRPr>
          </a:p>
        </p:txBody>
      </p:sp>
    </p:spTree>
    <p:extLst>
      <p:ext uri="{BB962C8B-B14F-4D97-AF65-F5344CB8AC3E}">
        <p14:creationId xmlns:p14="http://schemas.microsoft.com/office/powerpoint/2010/main" val="230313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883852" y="8685331"/>
            <a:ext cx="2972547" cy="457200"/>
          </a:xfrm>
          <a:prstGeom prst="rect">
            <a:avLst/>
          </a:prstGeom>
        </p:spPr>
        <p:txBody>
          <a:bodyPr/>
          <a:lstStyle/>
          <a:p>
            <a:pPr marL="0" marR="0" lvl="0" indent="0" algn="ctr" defTabSz="583364" rtl="0" eaLnBrk="1" fontAlgn="auto" latinLnBrk="0" hangingPunct="1">
              <a:lnSpc>
                <a:spcPct val="100000"/>
              </a:lnSpc>
              <a:spcBef>
                <a:spcPts val="0"/>
              </a:spcBef>
              <a:spcAft>
                <a:spcPts val="0"/>
              </a:spcAft>
              <a:buClrTx/>
              <a:buSzTx/>
              <a:buFontTx/>
              <a:buNone/>
              <a:tabLst/>
              <a:defRPr/>
            </a:pPr>
            <a:fld id="{F395840D-290B-8C4B-A96E-F995C02AE193}" type="slidenum">
              <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20</a:t>
            </a:fld>
            <a:endPar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70910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2100" dirty="0">
                <a:effectLst/>
                <a:latin typeface="Helvetica Neue"/>
                <a:ea typeface="Helvetica Neue"/>
                <a:cs typeface="Helvetica Neue"/>
                <a:sym typeface="Helvetica Neue"/>
              </a:rPr>
              <a:t>Art. </a:t>
            </a:r>
            <a:r>
              <a:rPr lang="it-IT" sz="2100" b="1" dirty="0">
                <a:effectLst/>
                <a:latin typeface="Helvetica Neue"/>
                <a:ea typeface="Helvetica Neue"/>
                <a:cs typeface="Helvetica Neue"/>
                <a:sym typeface="Helvetica Neue"/>
              </a:rPr>
              <a:t>33, par. 2, lett. d)</a:t>
            </a:r>
            <a:r>
              <a:rPr lang="it-IT" dirty="0">
                <a:effectLst/>
              </a:rPr>
              <a:t>  DOMANDE REITERATE</a:t>
            </a:r>
          </a:p>
          <a:p>
            <a:endParaRPr lang="it-IT" dirty="0">
              <a:effectLst/>
            </a:endParaRPr>
          </a:p>
          <a:p>
            <a:r>
              <a:rPr lang="it-IT" sz="2100" dirty="0">
                <a:effectLst/>
                <a:latin typeface="Helvetica Neue"/>
                <a:ea typeface="Helvetica Neue"/>
                <a:cs typeface="Helvetica Neue"/>
                <a:sym typeface="Helvetica Neue"/>
              </a:rPr>
              <a:t>Riconosce agli SM </a:t>
            </a:r>
            <a:r>
              <a:rPr lang="it-IT" sz="2100" u="sng" dirty="0">
                <a:effectLst/>
                <a:latin typeface="Helvetica Neue"/>
                <a:ea typeface="Helvetica Neue"/>
                <a:cs typeface="Helvetica Neue"/>
                <a:sym typeface="Helvetica Neue"/>
              </a:rPr>
              <a:t>la facoltà di dichiarare inammissibili le domande reiterate, “</a:t>
            </a:r>
            <a:r>
              <a:rPr lang="it-IT" sz="2100" i="1" u="sng" dirty="0">
                <a:effectLst/>
                <a:latin typeface="Helvetica Neue"/>
                <a:ea typeface="Helvetica Neue"/>
                <a:cs typeface="Helvetica Neue"/>
                <a:sym typeface="Helvetica Neue"/>
              </a:rPr>
              <a:t>qualora non siano emersi o non siano stati presentati dal richiedente elementi o risultanze nuovi ai fini dell’esame volto ad accertare se al richiedente possa essere attribuita la qualifica di beneficiario di protezione internazionale</a:t>
            </a:r>
            <a:r>
              <a:rPr lang="it-IT" sz="2100" u="sng" dirty="0">
                <a:effectLst/>
                <a:latin typeface="Helvetica Neue"/>
                <a:ea typeface="Helvetica Neue"/>
                <a:cs typeface="Helvetica Neue"/>
                <a:sym typeface="Helvetica Neue"/>
              </a:rPr>
              <a:t>”</a:t>
            </a:r>
            <a:r>
              <a:rPr lang="it-IT" sz="2100" dirty="0">
                <a:effectLst/>
                <a:latin typeface="Helvetica Neue"/>
                <a:ea typeface="Helvetica Neue"/>
                <a:cs typeface="Helvetica Neue"/>
                <a:sym typeface="Helvetica Neue"/>
              </a:rPr>
              <a:t>. </a:t>
            </a:r>
            <a:endParaRPr lang="it-IT" dirty="0"/>
          </a:p>
        </p:txBody>
      </p:sp>
    </p:spTree>
    <p:extLst>
      <p:ext uri="{BB962C8B-B14F-4D97-AF65-F5344CB8AC3E}">
        <p14:creationId xmlns:p14="http://schemas.microsoft.com/office/powerpoint/2010/main" val="187448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immagine diapositiva 1">
            <a:extLst>
              <a:ext uri="{FF2B5EF4-FFF2-40B4-BE49-F238E27FC236}">
                <a16:creationId xmlns:a16="http://schemas.microsoft.com/office/drawing/2014/main" id="{024225A8-6254-C045-8751-668FE1B239BE}"/>
              </a:ext>
            </a:extLst>
          </p:cNvPr>
          <p:cNvSpPr>
            <a:spLocks noGrp="1" noRot="1" noChangeAspect="1" noChangeArrowheads="1" noTextEdit="1"/>
          </p:cNvSpPr>
          <p:nvPr>
            <p:ph type="sldImg"/>
          </p:nvPr>
        </p:nvSpPr>
        <p:spPr>
          <a:xfrm>
            <a:off x="992188" y="768350"/>
            <a:ext cx="5114925" cy="3836988"/>
          </a:xfrm>
          <a:ln/>
        </p:spPr>
      </p:sp>
      <p:sp>
        <p:nvSpPr>
          <p:cNvPr id="129026" name="Segnaposto note 2">
            <a:extLst>
              <a:ext uri="{FF2B5EF4-FFF2-40B4-BE49-F238E27FC236}">
                <a16:creationId xmlns:a16="http://schemas.microsoft.com/office/drawing/2014/main" id="{5934ED8F-7AAF-694D-AB9E-05929B139D4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375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egnaposto immagine diapositiva 1">
            <a:extLst>
              <a:ext uri="{FF2B5EF4-FFF2-40B4-BE49-F238E27FC236}">
                <a16:creationId xmlns:a16="http://schemas.microsoft.com/office/drawing/2014/main" id="{04C09FCC-38B2-1A4D-B83C-A36679FEC4AE}"/>
              </a:ext>
            </a:extLst>
          </p:cNvPr>
          <p:cNvSpPr>
            <a:spLocks noGrp="1" noRot="1" noChangeAspect="1" noChangeArrowheads="1" noTextEdit="1"/>
          </p:cNvSpPr>
          <p:nvPr>
            <p:ph type="sldImg"/>
          </p:nvPr>
        </p:nvSpPr>
        <p:spPr>
          <a:xfrm>
            <a:off x="992188" y="768350"/>
            <a:ext cx="5114925" cy="3836988"/>
          </a:xfrm>
          <a:ln/>
        </p:spPr>
      </p:sp>
      <p:sp>
        <p:nvSpPr>
          <p:cNvPr id="131074" name="Segnaposto note 2">
            <a:extLst>
              <a:ext uri="{FF2B5EF4-FFF2-40B4-BE49-F238E27FC236}">
                <a16:creationId xmlns:a16="http://schemas.microsoft.com/office/drawing/2014/main" id="{CB6DD828-B989-6744-B563-5F91BF1193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582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defRPr/>
            </a:pPr>
            <a:r>
              <a:rPr lang="it-IT" dirty="0"/>
              <a:t>L’eliminazione</a:t>
            </a:r>
            <a:r>
              <a:rPr lang="it-IT" baseline="0" dirty="0"/>
              <a:t> delle frontiere interne viene compensata in termini di sicurezza tramite il rafforzamento dei controllo alle frontiere esterne, controlli per cui sono responsabili gli Stati frontalieri, come risulta evidente dalla circostanza che le </a:t>
            </a:r>
            <a:r>
              <a:rPr lang="it-IT" b="1" baseline="0" dirty="0"/>
              <a:t>decisioni in materia di respingimento alla frontiera </a:t>
            </a:r>
            <a:r>
              <a:rPr lang="it-IT" baseline="0" dirty="0"/>
              <a:t>o in caso di </a:t>
            </a:r>
            <a:r>
              <a:rPr lang="it-IT" b="1" baseline="0" dirty="0"/>
              <a:t>scoperta occasionale in fase di attraversamento irregolare</a:t>
            </a:r>
            <a:r>
              <a:rPr lang="it-IT" baseline="0" dirty="0"/>
              <a:t>, così come le </a:t>
            </a:r>
            <a:r>
              <a:rPr lang="it-IT" b="1" baseline="0" dirty="0"/>
              <a:t>segnalazioni ai fini della non ammissione</a:t>
            </a:r>
            <a:r>
              <a:rPr lang="it-IT" baseline="0" dirty="0"/>
              <a:t>, producono effetti in tutti gli Stati membri dell’Unione. </a:t>
            </a:r>
          </a:p>
          <a:p>
            <a:pPr>
              <a:defRPr/>
            </a:pPr>
            <a:endParaRPr lang="it-IT" baseline="0" dirty="0"/>
          </a:p>
          <a:p>
            <a:pPr>
              <a:defRPr/>
            </a:pPr>
            <a:r>
              <a:rPr lang="it-IT" baseline="0" dirty="0"/>
              <a:t>Medesimo effetto producono le decisioni di rigetto di una domanda di asilo, ma non quelle di accoglimento (in termini di libertà di circolazione).</a:t>
            </a:r>
            <a:endParaRPr lang="it-IT" dirty="0"/>
          </a:p>
        </p:txBody>
      </p:sp>
      <p:sp>
        <p:nvSpPr>
          <p:cNvPr id="4" name="Segnaposto numero diapositiva 3"/>
          <p:cNvSpPr>
            <a:spLocks noGrp="1"/>
          </p:cNvSpPr>
          <p:nvPr>
            <p:ph type="sldNum" sz="quarter" idx="5"/>
          </p:nvPr>
        </p:nvSpPr>
        <p:spPr>
          <a:xfrm>
            <a:off x="3883852" y="8685331"/>
            <a:ext cx="2972547" cy="457200"/>
          </a:xfrm>
          <a:prstGeom prst="rect">
            <a:avLst/>
          </a:prstGeom>
        </p:spPr>
        <p:txBody>
          <a:bodyPr/>
          <a:lstStyle/>
          <a:p>
            <a:pPr marL="0" marR="0" lvl="0" indent="0" algn="ctr" defTabSz="583364" rtl="0" eaLnBrk="1" fontAlgn="auto" latinLnBrk="0" hangingPunct="1">
              <a:lnSpc>
                <a:spcPct val="100000"/>
              </a:lnSpc>
              <a:spcBef>
                <a:spcPts val="0"/>
              </a:spcBef>
              <a:spcAft>
                <a:spcPts val="0"/>
              </a:spcAft>
              <a:buClrTx/>
              <a:buSzTx/>
              <a:buFontTx/>
              <a:buNone/>
              <a:tabLst/>
              <a:defRPr/>
            </a:pPr>
            <a:fld id="{F9BD9C3A-6BA1-454A-85AA-CE481DB78D2E}" type="slidenum">
              <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11</a:t>
            </a:fld>
            <a:endParaRPr kumimoji="0" lang="it-IT" sz="3600" b="0" i="0" u="none" strike="noStrike" kern="0" cap="none" spc="0" normalizeH="0" baseline="0" noProof="0">
              <a:ln>
                <a:noFill/>
              </a:ln>
              <a:solidFill>
                <a:prstClr val="black"/>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8496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eaLnBrk="0" hangingPunct="0">
              <a:defRPr sz="2400">
                <a:solidFill>
                  <a:schemeClr val="tx1"/>
                </a:solidFill>
                <a:latin typeface="Garamond" charset="0"/>
                <a:ea typeface="ＭＳ Ｐゴシック" charset="-128"/>
              </a:defRPr>
            </a:lvl1pPr>
            <a:lvl2pPr marL="742950" indent="-285750" defTabSz="990600" eaLnBrk="0" hangingPunct="0">
              <a:defRPr sz="2400">
                <a:solidFill>
                  <a:schemeClr val="tx1"/>
                </a:solidFill>
                <a:latin typeface="Garamond" charset="0"/>
                <a:ea typeface="ＭＳ Ｐゴシック" charset="-128"/>
              </a:defRPr>
            </a:lvl2pPr>
            <a:lvl3pPr marL="1143000" indent="-228600" defTabSz="990600" eaLnBrk="0" hangingPunct="0">
              <a:defRPr sz="2400">
                <a:solidFill>
                  <a:schemeClr val="tx1"/>
                </a:solidFill>
                <a:latin typeface="Garamond" charset="0"/>
                <a:ea typeface="ＭＳ Ｐゴシック" charset="-128"/>
              </a:defRPr>
            </a:lvl3pPr>
            <a:lvl4pPr marL="1600200" indent="-228600" defTabSz="990600" eaLnBrk="0" hangingPunct="0">
              <a:defRPr sz="2400">
                <a:solidFill>
                  <a:schemeClr val="tx1"/>
                </a:solidFill>
                <a:latin typeface="Garamond" charset="0"/>
                <a:ea typeface="ＭＳ Ｐゴシック" charset="-128"/>
              </a:defRPr>
            </a:lvl4pPr>
            <a:lvl5pPr marL="2057400" indent="-228600" defTabSz="990600" eaLnBrk="0" hangingPunct="0">
              <a:defRPr sz="2400">
                <a:solidFill>
                  <a:schemeClr val="tx1"/>
                </a:solidFill>
                <a:latin typeface="Garamond" charset="0"/>
                <a:ea typeface="ＭＳ Ｐゴシック" charset="-128"/>
              </a:defRPr>
            </a:lvl5pPr>
            <a:lvl6pPr marL="2514600" indent="-228600" defTabSz="990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defTabSz="990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defTabSz="990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defTabSz="990600" eaLnBrk="0" fontAlgn="base" hangingPunct="0">
              <a:spcBef>
                <a:spcPct val="0"/>
              </a:spcBef>
              <a:spcAft>
                <a:spcPct val="0"/>
              </a:spcAft>
              <a:defRPr sz="2400">
                <a:solidFill>
                  <a:schemeClr val="tx1"/>
                </a:solidFill>
                <a:latin typeface="Garamond" charset="0"/>
                <a:ea typeface="ＭＳ Ｐゴシック"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C8C303FF-10A8-9E49-8C3B-E818F15049AE}" type="slidenum">
              <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90600" rtl="0" eaLnBrk="1" fontAlgn="auto" latinLnBrk="0" hangingPunct="1">
                <a:lnSpc>
                  <a:spcPct val="100000"/>
                </a:lnSpc>
                <a:spcBef>
                  <a:spcPts val="0"/>
                </a:spcBef>
                <a:spcAft>
                  <a:spcPts val="0"/>
                </a:spcAft>
                <a:buClrTx/>
                <a:buSzTx/>
                <a:buFontTx/>
                <a:buNone/>
                <a:tabLst/>
                <a:defRPr/>
              </a:pPr>
              <a:t>12</a:t>
            </a:fld>
            <a:endPar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5770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algn="just"/>
            <a:r>
              <a:rPr lang="it-IT" altLang="it-IT">
                <a:solidFill>
                  <a:srgbClr val="FF9933"/>
                </a:solidFill>
                <a:ea typeface="ＭＳ Ｐゴシック" charset="-128"/>
              </a:rPr>
              <a:t>PROCEDURA</a:t>
            </a:r>
          </a:p>
          <a:p>
            <a:pPr algn="just">
              <a:buFont typeface="Wingdings" charset="2"/>
              <a:buChar char="²"/>
            </a:pPr>
            <a:r>
              <a:rPr lang="it-IT" altLang="it-IT">
                <a:ea typeface="ＭＳ Ｐゴシック" charset="-128"/>
              </a:rPr>
              <a:t>Parere della Commissione (facoltà).</a:t>
            </a:r>
          </a:p>
          <a:p>
            <a:pPr algn="just">
              <a:buFont typeface="Wingdings" charset="2"/>
              <a:buChar char="²"/>
            </a:pPr>
            <a:r>
              <a:rPr lang="it-IT" altLang="it-IT">
                <a:ea typeface="ＭＳ Ｐゴシック" charset="-128"/>
              </a:rPr>
              <a:t>Consultazione tra lo Stato membro interessato, gli altri Stati membri e la Commissione 15 giorni prima del ripristino, per organizzare forme di </a:t>
            </a:r>
            <a:r>
              <a:rPr lang="it-IT" altLang="it-IT" u="sng">
                <a:ea typeface="ＭＳ Ｐゴシック" charset="-128"/>
              </a:rPr>
              <a:t>cooperazione</a:t>
            </a:r>
            <a:r>
              <a:rPr lang="it-IT" altLang="it-IT">
                <a:ea typeface="ＭＳ Ｐゴシック" charset="-128"/>
              </a:rPr>
              <a:t> e valutare la </a:t>
            </a:r>
            <a:r>
              <a:rPr lang="it-IT" altLang="it-IT" u="sng">
                <a:ea typeface="ＭＳ Ｐゴシック" charset="-128"/>
              </a:rPr>
              <a:t>proporzionalità</a:t>
            </a:r>
            <a:r>
              <a:rPr lang="it-IT" altLang="it-IT">
                <a:ea typeface="ＭＳ Ｐゴシック" charset="-128"/>
              </a:rPr>
              <a:t> della misura. </a:t>
            </a:r>
          </a:p>
          <a:p>
            <a:pPr algn="just">
              <a:buFont typeface="Wingdings" charset="2"/>
              <a:buChar char="²"/>
            </a:pPr>
            <a:r>
              <a:rPr lang="it-IT" altLang="it-IT">
                <a:ea typeface="ＭＳ Ｐゴシック" charset="-128"/>
              </a:rPr>
              <a:t>Informazione del Parlamento.</a:t>
            </a:r>
          </a:p>
          <a:p>
            <a:pPr algn="just"/>
            <a:endParaRPr lang="it-IT" altLang="it-IT" sz="800">
              <a:ea typeface="ＭＳ Ｐゴシック" charset="-128"/>
            </a:endParaRPr>
          </a:p>
          <a:p>
            <a:pPr algn="just"/>
            <a:r>
              <a:rPr lang="it-IT" altLang="it-IT" u="sng">
                <a:solidFill>
                  <a:srgbClr val="FF9933"/>
                </a:solidFill>
                <a:ea typeface="ＭＳ Ｐゴシック" charset="-128"/>
              </a:rPr>
              <a:t>Modalità di adozione della decisione di ripristino dei controlli</a:t>
            </a:r>
            <a:r>
              <a:rPr lang="it-IT" altLang="it-IT">
                <a:ea typeface="ＭＳ Ｐゴシック" charset="-128"/>
              </a:rPr>
              <a:t>:</a:t>
            </a:r>
          </a:p>
          <a:p>
            <a:pPr algn="just">
              <a:buFontTx/>
              <a:buChar char="-"/>
            </a:pPr>
            <a:r>
              <a:rPr lang="it-IT" altLang="it-IT">
                <a:ea typeface="ＭＳ Ｐゴシック" charset="-128"/>
              </a:rPr>
              <a:t>piena trasparenza;</a:t>
            </a:r>
          </a:p>
          <a:p>
            <a:pPr algn="just">
              <a:buFontTx/>
              <a:buChar char="-"/>
            </a:pPr>
            <a:r>
              <a:rPr lang="it-IT" altLang="it-IT">
                <a:ea typeface="ＭＳ Ｐゴシック" charset="-128"/>
              </a:rPr>
              <a:t>pubblicità (salvo che per motivi di sicurezza).</a:t>
            </a:r>
          </a:p>
          <a:p>
            <a:endParaRPr lang="it-IT" altLang="it-IT">
              <a:ea typeface="ＭＳ Ｐゴシック" charset="-128"/>
            </a:endParaRPr>
          </a:p>
        </p:txBody>
      </p:sp>
      <p:sp>
        <p:nvSpPr>
          <p:cNvPr id="4" name="Segnaposto numero diapositiva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eaLnBrk="0" hangingPunct="0">
              <a:defRPr sz="2400">
                <a:solidFill>
                  <a:schemeClr val="tx1"/>
                </a:solidFill>
                <a:latin typeface="Garamond" charset="0"/>
                <a:ea typeface="ＭＳ Ｐゴシック" charset="-128"/>
              </a:defRPr>
            </a:lvl1pPr>
            <a:lvl2pPr marL="742950" indent="-285750" defTabSz="990600" eaLnBrk="0" hangingPunct="0">
              <a:defRPr sz="2400">
                <a:solidFill>
                  <a:schemeClr val="tx1"/>
                </a:solidFill>
                <a:latin typeface="Garamond" charset="0"/>
                <a:ea typeface="ＭＳ Ｐゴシック" charset="-128"/>
              </a:defRPr>
            </a:lvl2pPr>
            <a:lvl3pPr marL="1143000" indent="-228600" defTabSz="990600" eaLnBrk="0" hangingPunct="0">
              <a:defRPr sz="2400">
                <a:solidFill>
                  <a:schemeClr val="tx1"/>
                </a:solidFill>
                <a:latin typeface="Garamond" charset="0"/>
                <a:ea typeface="ＭＳ Ｐゴシック" charset="-128"/>
              </a:defRPr>
            </a:lvl3pPr>
            <a:lvl4pPr marL="1600200" indent="-228600" defTabSz="990600" eaLnBrk="0" hangingPunct="0">
              <a:defRPr sz="2400">
                <a:solidFill>
                  <a:schemeClr val="tx1"/>
                </a:solidFill>
                <a:latin typeface="Garamond" charset="0"/>
                <a:ea typeface="ＭＳ Ｐゴシック" charset="-128"/>
              </a:defRPr>
            </a:lvl4pPr>
            <a:lvl5pPr marL="2057400" indent="-228600" defTabSz="990600" eaLnBrk="0" hangingPunct="0">
              <a:defRPr sz="2400">
                <a:solidFill>
                  <a:schemeClr val="tx1"/>
                </a:solidFill>
                <a:latin typeface="Garamond" charset="0"/>
                <a:ea typeface="ＭＳ Ｐゴシック" charset="-128"/>
              </a:defRPr>
            </a:lvl5pPr>
            <a:lvl6pPr marL="2514600" indent="-228600" defTabSz="990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defTabSz="990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defTabSz="990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defTabSz="990600" eaLnBrk="0" fontAlgn="base" hangingPunct="0">
              <a:spcBef>
                <a:spcPct val="0"/>
              </a:spcBef>
              <a:spcAft>
                <a:spcPct val="0"/>
              </a:spcAft>
              <a:defRPr sz="2400">
                <a:solidFill>
                  <a:schemeClr val="tx1"/>
                </a:solidFill>
                <a:latin typeface="Garamond" charset="0"/>
                <a:ea typeface="ＭＳ Ｐゴシック"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E2038301-497B-2D48-858F-B3657DAAB858}" type="slidenum">
              <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90600" rtl="0" eaLnBrk="1" fontAlgn="auto" latinLnBrk="0" hangingPunct="1">
                <a:lnSpc>
                  <a:spcPct val="100000"/>
                </a:lnSpc>
                <a:spcBef>
                  <a:spcPts val="0"/>
                </a:spcBef>
                <a:spcAft>
                  <a:spcPts val="0"/>
                </a:spcAft>
                <a:buClrTx/>
                <a:buSzTx/>
                <a:buFontTx/>
                <a:buNone/>
                <a:tabLst/>
                <a:defRPr/>
              </a:pPr>
              <a:t>13</a:t>
            </a:fld>
            <a:endPar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0857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algn="just"/>
            <a:r>
              <a:rPr lang="it-IT" altLang="it-IT">
                <a:ea typeface="ＭＳ Ｐゴシック" charset="-128"/>
              </a:rPr>
              <a:t> </a:t>
            </a:r>
            <a:endParaRPr lang="it-IT" altLang="it-IT" sz="1800" b="1">
              <a:ea typeface="ＭＳ Ｐゴシック" charset="-128"/>
            </a:endParaRPr>
          </a:p>
          <a:p>
            <a:pPr marL="1370013" lvl="3" algn="just"/>
            <a:r>
              <a:rPr lang="it-IT" altLang="it-IT" b="1">
                <a:ea typeface="ＭＳ Ｐゴシック" charset="-128"/>
              </a:rPr>
              <a:t>Art. 5, par. 1, lett. a, c, e </a:t>
            </a:r>
            <a:r>
              <a:rPr lang="it-IT" altLang="it-IT" b="1">
                <a:ea typeface="ＭＳ Ｐゴシック" charset="-128"/>
                <a:sym typeface="Wingdings" charset="2"/>
              </a:rPr>
              <a:t> </a:t>
            </a:r>
            <a:r>
              <a:rPr lang="it-IT" altLang="it-IT" b="1">
                <a:ea typeface="ＭＳ Ｐゴシック" charset="-128"/>
              </a:rPr>
              <a:t>Ai fini della libertà di circolazione all’interno dell’Unione lo straniero deve:</a:t>
            </a:r>
          </a:p>
          <a:p>
            <a:pPr marL="1370013" lvl="3" algn="just"/>
            <a:endParaRPr lang="it-IT" altLang="it-IT" sz="1800" b="1">
              <a:ea typeface="ＭＳ Ｐゴシック" charset="-128"/>
            </a:endParaRPr>
          </a:p>
          <a:p>
            <a:pPr marL="1827213" lvl="4" algn="just"/>
            <a:r>
              <a:rPr lang="it-IT" altLang="it-IT" b="1">
                <a:ea typeface="ＭＳ Ｐゴシック" charset="-128"/>
              </a:rPr>
              <a:t>- possedere un documento di viaggio che consenta di attraversare la frontiera</a:t>
            </a:r>
            <a:endParaRPr lang="it-IT" altLang="it-IT" sz="1800" b="1">
              <a:ea typeface="ＭＳ Ｐゴシック" charset="-128"/>
            </a:endParaRPr>
          </a:p>
          <a:p>
            <a:pPr marL="1827213" lvl="4" algn="just"/>
            <a:r>
              <a:rPr lang="it-IT" altLang="it-IT" b="1">
                <a:ea typeface="ＭＳ Ｐゴシック" charset="-128"/>
              </a:rPr>
              <a:t>- giustificare lo scopo e le condizioni del soggiorno, nonché i mezzi di sussistenza che devono essere sufficienti per la durata dell’intero soggiorno e per il viaggio di ritorno nel Paese di origine</a:t>
            </a:r>
            <a:endParaRPr lang="it-IT" altLang="it-IT" sz="1800" b="1">
              <a:ea typeface="ＭＳ Ｐゴシック" charset="-128"/>
            </a:endParaRPr>
          </a:p>
          <a:p>
            <a:pPr marL="1827213" lvl="4" algn="just"/>
            <a:r>
              <a:rPr lang="it-IT" altLang="it-IT" b="1">
                <a:ea typeface="ＭＳ Ｐゴシック" charset="-128"/>
              </a:rPr>
              <a:t>- non costituire una minaccia per l’ordine pubblico, la sicurezza interna, la salute pubblica o le relazioni internazionali  di uno degli Stati membri.</a:t>
            </a:r>
            <a:endParaRPr lang="it-IT" altLang="it-IT" sz="1800" b="1">
              <a:ea typeface="ＭＳ Ｐゴシック" charset="-128"/>
            </a:endParaRPr>
          </a:p>
          <a:p>
            <a:pPr algn="just"/>
            <a:r>
              <a:rPr lang="it-IT" altLang="it-IT" b="1">
                <a:ea typeface="ＭＳ Ｐゴシック" charset="-128"/>
              </a:rPr>
              <a:t> </a:t>
            </a:r>
            <a:endParaRPr lang="it-IT" altLang="it-IT" sz="1800" b="1">
              <a:ea typeface="ＭＳ Ｐゴシック" charset="-128"/>
            </a:endParaRPr>
          </a:p>
          <a:p>
            <a:pPr marL="1370013" lvl="3" algn="just"/>
            <a:r>
              <a:rPr lang="it-IT" altLang="it-IT" b="1">
                <a:ea typeface="ＭＳ Ｐゴシック" charset="-128"/>
              </a:rPr>
              <a:t>Art. 2, par. 15: def. di permesso di soggiorno</a:t>
            </a:r>
            <a:endParaRPr lang="it-IT" altLang="it-IT" sz="1800" b="1">
              <a:ea typeface="ＭＳ Ｐゴシック" charset="-128"/>
            </a:endParaRPr>
          </a:p>
          <a:p>
            <a:pPr marL="1370013" lvl="3" algn="just"/>
            <a:r>
              <a:rPr lang="it-IT" altLang="it-IT" b="1">
                <a:ea typeface="ＭＳ Ｐゴシック" charset="-128"/>
              </a:rPr>
              <a:t>Art. 34: gli Stati comunicano alla Commissione l’elenco dei permessi di soggiorno che possono rilasciare</a:t>
            </a:r>
            <a:endParaRPr lang="it-IT" altLang="it-IT" sz="1800" b="1">
              <a:ea typeface="ＭＳ Ｐゴシック" charset="-128"/>
            </a:endParaRPr>
          </a:p>
          <a:p>
            <a:endParaRPr lang="it-IT" altLang="it-IT" b="1">
              <a:solidFill>
                <a:srgbClr val="0000F2"/>
              </a:solidFill>
              <a:ea typeface="ＭＳ Ｐゴシック" charset="-128"/>
            </a:endParaRPr>
          </a:p>
          <a:p>
            <a:endParaRPr lang="it-IT" altLang="it-IT" b="1">
              <a:solidFill>
                <a:srgbClr val="0000F2"/>
              </a:solidFill>
              <a:ea typeface="ＭＳ Ｐゴシック" charset="-128"/>
            </a:endParaRPr>
          </a:p>
          <a:p>
            <a:r>
              <a:rPr lang="it-IT" altLang="it-IT" b="1">
                <a:solidFill>
                  <a:srgbClr val="0000F2"/>
                </a:solidFill>
                <a:ea typeface="ＭＳ Ｐゴシック" charset="-128"/>
              </a:rPr>
              <a:t>TIMBRO</a:t>
            </a:r>
          </a:p>
          <a:p>
            <a:r>
              <a:rPr lang="it-IT" altLang="it-IT">
                <a:solidFill>
                  <a:srgbClr val="0000F2"/>
                </a:solidFill>
                <a:ea typeface="ＭＳ Ｐゴシック" charset="-128"/>
              </a:rPr>
              <a:t>Se il documento di viaggio non reca il timbro di ingresso si presume che la permanenza dello straniero nel territorio sia irregolare, ma è ammessa prova contraria con ogni mezzo. </a:t>
            </a:r>
            <a:endParaRPr lang="it-IT" altLang="it-IT">
              <a:ea typeface="ＭＳ Ｐゴシック" charset="-128"/>
            </a:endParaRPr>
          </a:p>
        </p:txBody>
      </p:sp>
      <p:sp>
        <p:nvSpPr>
          <p:cNvPr id="4" name="Segnaposto numero diapositiva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eaLnBrk="0" hangingPunct="0">
              <a:defRPr sz="2400">
                <a:solidFill>
                  <a:schemeClr val="tx1"/>
                </a:solidFill>
                <a:latin typeface="Garamond" charset="0"/>
                <a:ea typeface="ＭＳ Ｐゴシック" charset="-128"/>
              </a:defRPr>
            </a:lvl1pPr>
            <a:lvl2pPr marL="742950" indent="-285750" defTabSz="990600" eaLnBrk="0" hangingPunct="0">
              <a:defRPr sz="2400">
                <a:solidFill>
                  <a:schemeClr val="tx1"/>
                </a:solidFill>
                <a:latin typeface="Garamond" charset="0"/>
                <a:ea typeface="ＭＳ Ｐゴシック" charset="-128"/>
              </a:defRPr>
            </a:lvl2pPr>
            <a:lvl3pPr marL="1143000" indent="-228600" defTabSz="990600" eaLnBrk="0" hangingPunct="0">
              <a:defRPr sz="2400">
                <a:solidFill>
                  <a:schemeClr val="tx1"/>
                </a:solidFill>
                <a:latin typeface="Garamond" charset="0"/>
                <a:ea typeface="ＭＳ Ｐゴシック" charset="-128"/>
              </a:defRPr>
            </a:lvl3pPr>
            <a:lvl4pPr marL="1600200" indent="-228600" defTabSz="990600" eaLnBrk="0" hangingPunct="0">
              <a:defRPr sz="2400">
                <a:solidFill>
                  <a:schemeClr val="tx1"/>
                </a:solidFill>
                <a:latin typeface="Garamond" charset="0"/>
                <a:ea typeface="ＭＳ Ｐゴシック" charset="-128"/>
              </a:defRPr>
            </a:lvl4pPr>
            <a:lvl5pPr marL="2057400" indent="-228600" defTabSz="990600" eaLnBrk="0" hangingPunct="0">
              <a:defRPr sz="2400">
                <a:solidFill>
                  <a:schemeClr val="tx1"/>
                </a:solidFill>
                <a:latin typeface="Garamond" charset="0"/>
                <a:ea typeface="ＭＳ Ｐゴシック" charset="-128"/>
              </a:defRPr>
            </a:lvl5pPr>
            <a:lvl6pPr marL="2514600" indent="-228600" defTabSz="990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defTabSz="990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defTabSz="990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defTabSz="990600" eaLnBrk="0" fontAlgn="base" hangingPunct="0">
              <a:spcBef>
                <a:spcPct val="0"/>
              </a:spcBef>
              <a:spcAft>
                <a:spcPct val="0"/>
              </a:spcAft>
              <a:defRPr sz="2400">
                <a:solidFill>
                  <a:schemeClr val="tx1"/>
                </a:solidFill>
                <a:latin typeface="Garamond" charset="0"/>
                <a:ea typeface="ＭＳ Ｐゴシック"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C51CFD1A-D199-AB4F-A695-676E3ADEC2EB}" type="slidenum">
              <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sym typeface="Helvetica Light"/>
              </a:rPr>
              <a:pPr marL="0" marR="0" lvl="0" indent="0" algn="r" defTabSz="990600" rtl="0" eaLnBrk="1" fontAlgn="auto" latinLnBrk="0" hangingPunct="1">
                <a:lnSpc>
                  <a:spcPct val="100000"/>
                </a:lnSpc>
                <a:spcBef>
                  <a:spcPts val="0"/>
                </a:spcBef>
                <a:spcAft>
                  <a:spcPts val="0"/>
                </a:spcAft>
                <a:buClrTx/>
                <a:buSzTx/>
                <a:buFontTx/>
                <a:buNone/>
                <a:tabLst/>
                <a:defRPr/>
              </a:pPr>
              <a:t>14</a:t>
            </a:fld>
            <a:endParaRPr kumimoji="0" lang="it-IT" altLang="it-IT" sz="1300" b="0" i="0" u="none" strike="noStrike" kern="1200" cap="none" spc="0" normalizeH="0" baseline="0" noProof="0">
              <a:ln>
                <a:noFill/>
              </a:ln>
              <a:solidFill>
                <a:srgbClr val="000000"/>
              </a:solidFill>
              <a:effectLst/>
              <a:uLnTx/>
              <a:uFillTx/>
              <a:latin typeface="Arial" charset="0"/>
              <a:ea typeface="ＭＳ Ｐゴシック" charset="-128"/>
              <a:cs typeface="+mn-cs"/>
              <a:sym typeface="Helvetica Light"/>
            </a:endParaRPr>
          </a:p>
        </p:txBody>
      </p:sp>
    </p:spTree>
    <p:extLst>
      <p:ext uri="{BB962C8B-B14F-4D97-AF65-F5344CB8AC3E}">
        <p14:creationId xmlns:p14="http://schemas.microsoft.com/office/powerpoint/2010/main" val="425579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3554" name="Segnaposto note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dirty="0">
              <a:latin typeface="Calibri" charset="0"/>
            </a:endParaRPr>
          </a:p>
        </p:txBody>
      </p:sp>
      <p:sp>
        <p:nvSpPr>
          <p:cNvPr id="23555" name="Segnaposto numero diapositiva 3"/>
          <p:cNvSpPr>
            <a:spLocks noGrp="1"/>
          </p:cNvSpPr>
          <p:nvPr>
            <p:ph type="sldNum" sz="quarter" idx="5"/>
          </p:nvPr>
        </p:nvSpPr>
        <p:spPr bwMode="auto">
          <a:xfrm>
            <a:off x="3883852" y="8685331"/>
            <a:ext cx="2972547"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marL="0" marR="0" lvl="0" indent="0" algn="ctr" defTabSz="583364" rtl="0" eaLnBrk="1" fontAlgn="auto" latinLnBrk="0" hangingPunct="1">
              <a:lnSpc>
                <a:spcPct val="100000"/>
              </a:lnSpc>
              <a:spcBef>
                <a:spcPts val="0"/>
              </a:spcBef>
              <a:spcAft>
                <a:spcPts val="0"/>
              </a:spcAft>
              <a:buClrTx/>
              <a:buSzTx/>
              <a:buFontTx/>
              <a:buNone/>
              <a:tabLst/>
              <a:defRPr/>
            </a:pPr>
            <a:fld id="{F0DCAD37-8C05-DF48-BF26-4C3537FF8890}" type="slidenum">
              <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endParaRPr>
          </a:p>
        </p:txBody>
      </p:sp>
    </p:spTree>
    <p:extLst>
      <p:ext uri="{BB962C8B-B14F-4D97-AF65-F5344CB8AC3E}">
        <p14:creationId xmlns:p14="http://schemas.microsoft.com/office/powerpoint/2010/main" val="266489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1506" name="Segnaposto note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21507" name="Segnaposto numero diapositiva 3"/>
          <p:cNvSpPr>
            <a:spLocks noGrp="1"/>
          </p:cNvSpPr>
          <p:nvPr>
            <p:ph type="sldNum" sz="quarter" idx="5"/>
          </p:nvPr>
        </p:nvSpPr>
        <p:spPr bwMode="auto">
          <a:xfrm>
            <a:off x="3883852" y="8685331"/>
            <a:ext cx="2972547"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marL="0" marR="0" lvl="0" indent="0" algn="ctr" defTabSz="583364" rtl="0" eaLnBrk="1" fontAlgn="auto" latinLnBrk="0" hangingPunct="1">
              <a:lnSpc>
                <a:spcPct val="100000"/>
              </a:lnSpc>
              <a:spcBef>
                <a:spcPts val="0"/>
              </a:spcBef>
              <a:spcAft>
                <a:spcPts val="0"/>
              </a:spcAft>
              <a:buClrTx/>
              <a:buSzTx/>
              <a:buFontTx/>
              <a:buNone/>
              <a:tabLst/>
              <a:defRPr/>
            </a:pPr>
            <a:fld id="{EDD435EB-150B-7743-8EC8-B9A39AD2B5AF}" type="slidenum">
              <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rPr>
              <a:pPr marL="0" marR="0" lvl="0" indent="0" algn="ctr" defTabSz="583364"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0" cap="none" spc="0" normalizeH="0" baseline="0" noProof="0">
              <a:ln>
                <a:noFill/>
              </a:ln>
              <a:solidFill>
                <a:prstClr val="black"/>
              </a:solidFill>
              <a:effectLst/>
              <a:uLnTx/>
              <a:uFillTx/>
              <a:latin typeface="Candara" charset="0"/>
              <a:ea typeface="MS PGothic" charset="0"/>
              <a:sym typeface="Helvetica Light"/>
            </a:endParaRPr>
          </a:p>
        </p:txBody>
      </p:sp>
    </p:spTree>
    <p:extLst>
      <p:ext uri="{BB962C8B-B14F-4D97-AF65-F5344CB8AC3E}">
        <p14:creationId xmlns:p14="http://schemas.microsoft.com/office/powerpoint/2010/main" val="316414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8" name="Shape 8"/>
          <p:cNvSpPr>
            <a:spLocks noGrp="1"/>
          </p:cNvSpPr>
          <p:nvPr>
            <p:ph type="title"/>
          </p:nvPr>
        </p:nvSpPr>
        <p:spPr>
          <a:xfrm>
            <a:off x="1270039" y="6718301"/>
            <a:ext cx="10464801" cy="1422400"/>
          </a:xfrm>
          <a:prstGeom prst="rect">
            <a:avLst/>
          </a:prstGeom>
        </p:spPr>
        <p:txBody>
          <a:bodyPr anchor="b"/>
          <a:lstStyle/>
          <a:p>
            <a:pPr lvl="0">
              <a:defRPr sz="1800"/>
            </a:pPr>
            <a:r>
              <a:rPr sz="8000"/>
              <a:t>Titolo Testo</a:t>
            </a:r>
          </a:p>
        </p:txBody>
      </p:sp>
      <p:sp>
        <p:nvSpPr>
          <p:cNvPr id="9" name="Shape 9"/>
          <p:cNvSpPr>
            <a:spLocks noGrp="1"/>
          </p:cNvSpPr>
          <p:nvPr>
            <p:ph type="body" idx="1"/>
          </p:nvPr>
        </p:nvSpPr>
        <p:spPr>
          <a:xfrm>
            <a:off x="1270039" y="8191501"/>
            <a:ext cx="10464801" cy="1130300"/>
          </a:xfrm>
          <a:prstGeom prst="rect">
            <a:avLst/>
          </a:prstGeom>
        </p:spPr>
        <p:txBody>
          <a:bodyPr anchor="t"/>
          <a:lstStyle>
            <a:lvl1pPr marL="0" indent="0" algn="ctr">
              <a:spcBef>
                <a:spcPts val="0"/>
              </a:spcBef>
              <a:buSzTx/>
              <a:buNone/>
              <a:defRPr sz="3100"/>
            </a:lvl1pPr>
            <a:lvl2pPr marL="0" indent="228274" algn="ctr">
              <a:spcBef>
                <a:spcPts val="0"/>
              </a:spcBef>
              <a:buSzTx/>
              <a:buNone/>
              <a:defRPr sz="3100"/>
            </a:lvl2pPr>
            <a:lvl3pPr marL="0" indent="456539" algn="ctr">
              <a:spcBef>
                <a:spcPts val="0"/>
              </a:spcBef>
              <a:buSzTx/>
              <a:buNone/>
              <a:defRPr sz="3100"/>
            </a:lvl3pPr>
            <a:lvl4pPr marL="0" indent="684816" algn="ctr">
              <a:spcBef>
                <a:spcPts val="0"/>
              </a:spcBef>
              <a:buSzTx/>
              <a:buNone/>
              <a:defRPr sz="3100"/>
            </a:lvl4pPr>
            <a:lvl5pPr marL="0" indent="913087" algn="ctr">
              <a:spcBef>
                <a:spcPts val="0"/>
              </a:spcBef>
              <a:buSzTx/>
              <a:buNone/>
              <a:defRPr sz="3100"/>
            </a:lvl5pPr>
          </a:lstStyle>
          <a:p>
            <a:pPr lvl="0">
              <a:defRPr sz="1800"/>
            </a:pPr>
            <a:r>
              <a:rPr sz="3100"/>
              <a:t>Corpo livello uno</a:t>
            </a:r>
          </a:p>
          <a:p>
            <a:pPr lvl="1">
              <a:defRPr sz="1800"/>
            </a:pPr>
            <a:r>
              <a:rPr sz="3100"/>
              <a:t>Corpo livello due</a:t>
            </a:r>
          </a:p>
          <a:p>
            <a:pPr lvl="2">
              <a:defRPr sz="1800"/>
            </a:pPr>
            <a:r>
              <a:rPr sz="3100"/>
              <a:t>Corpo livello tre</a:t>
            </a:r>
          </a:p>
          <a:p>
            <a:pPr lvl="3">
              <a:defRPr sz="1800"/>
            </a:pPr>
            <a:r>
              <a:rPr sz="3100"/>
              <a:t>Corpo livello quattro</a:t>
            </a:r>
          </a:p>
          <a:p>
            <a:pPr lvl="4">
              <a:defRPr sz="1800"/>
            </a:pPr>
            <a:r>
              <a:rPr sz="3100"/>
              <a:t>Livello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952501" y="1270042"/>
            <a:ext cx="11099800" cy="7213601"/>
          </a:xfrm>
          <a:prstGeom prst="rect">
            <a:avLst/>
          </a:prstGeom>
        </p:spPr>
        <p:txBody>
          <a:bodyPr/>
          <a:lstStyle/>
          <a:p>
            <a:pPr lvl="0">
              <a:defRPr sz="1800"/>
            </a:pPr>
            <a:r>
              <a:rPr sz="2699"/>
              <a:t>Corpo livello uno</a:t>
            </a:r>
          </a:p>
          <a:p>
            <a:pPr lvl="1">
              <a:defRPr sz="1800"/>
            </a:pPr>
            <a:r>
              <a:rPr sz="2699"/>
              <a:t>Corpo livello due</a:t>
            </a:r>
          </a:p>
          <a:p>
            <a:pPr lvl="2">
              <a:defRPr sz="1800"/>
            </a:pPr>
            <a:r>
              <a:rPr sz="2699"/>
              <a:t>Corpo livello tre</a:t>
            </a:r>
          </a:p>
          <a:p>
            <a:pPr lvl="3">
              <a:defRPr sz="1800"/>
            </a:pPr>
            <a:r>
              <a:rPr sz="2699"/>
              <a:t>Corpo livello quattro</a:t>
            </a:r>
          </a:p>
          <a:p>
            <a:pPr lvl="4">
              <a:defRPr sz="1800"/>
            </a:pPr>
            <a:r>
              <a:rPr sz="2699"/>
              <a:t>Livello 5</a:t>
            </a:r>
          </a:p>
        </p:txBody>
      </p:sp>
    </p:spTree>
    <p:extLst>
      <p:ext uri="{BB962C8B-B14F-4D97-AF65-F5344CB8AC3E}">
        <p14:creationId xmlns:p14="http://schemas.microsoft.com/office/powerpoint/2010/main" val="158276182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11760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717870"/>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35785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65309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cSld name="Solo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083733"/>
            <a:ext cx="3476978" cy="325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99149" y="2954240"/>
            <a:ext cx="9970347" cy="1625600"/>
          </a:xfrm>
        </p:spPr>
        <p:txBody>
          <a:bodyPr/>
          <a:lstStyle>
            <a:lvl1pPr algn="l" eaLnBrk="1" latinLnBrk="0" hangingPunct="1">
              <a:defRPr kumimoji="0" lang="it-IT"/>
            </a:lvl1pPr>
          </a:lstStyle>
          <a:p>
            <a:endParaRPr/>
          </a:p>
        </p:txBody>
      </p:sp>
      <p:sp>
        <p:nvSpPr>
          <p:cNvPr id="4" name="Date Placeholder 2"/>
          <p:cNvSpPr>
            <a:spLocks noGrp="1"/>
          </p:cNvSpPr>
          <p:nvPr>
            <p:ph type="dt" sz="half" idx="10"/>
          </p:nvPr>
        </p:nvSpPr>
        <p:spPr>
          <a:xfrm>
            <a:off x="650240" y="9040147"/>
            <a:ext cx="3034453" cy="519289"/>
          </a:xfrm>
          <a:prstGeom prst="rect">
            <a:avLst/>
          </a:prstGeom>
        </p:spPr>
        <p:txBody>
          <a:bodyPr lIns="130046" tIns="65023" rIns="130046" bIns="65023"/>
          <a:lstStyle>
            <a:lvl1pPr eaLnBrk="1" latinLnBrk="0" hangingPunct="1">
              <a:defRPr kumimoji="0" lang="it-IT">
                <a:solidFill>
                  <a:schemeClr val="bg1"/>
                </a:solidFill>
              </a:defRPr>
            </a:lvl1pPr>
          </a:lstStyle>
          <a:p>
            <a:pPr defTabSz="437500">
              <a:defRPr kumimoji="0"/>
            </a:pPr>
            <a:fld id="{B0BC1A15-6902-D642-927B-F2342CAE0002}" type="datetimeFigureOut">
              <a:rPr lang="mr-IN" sz="2699" smtClean="0">
                <a:solidFill>
                  <a:srgbClr val="FFFFFF"/>
                </a:solidFill>
              </a:rPr>
              <a:pPr defTabSz="437500">
                <a:defRPr kumimoji="0"/>
              </a:pPr>
              <a:t>4/10/18</a:t>
            </a:fld>
            <a:endParaRPr lang="mr-IN" sz="2699">
              <a:solidFill>
                <a:srgbClr val="FFFFFF"/>
              </a:solidFill>
            </a:endParaRPr>
          </a:p>
        </p:txBody>
      </p:sp>
      <p:sp>
        <p:nvSpPr>
          <p:cNvPr id="5" name="Footer Placeholder 3"/>
          <p:cNvSpPr>
            <a:spLocks noGrp="1"/>
          </p:cNvSpPr>
          <p:nvPr>
            <p:ph type="ftr" sz="quarter" idx="11"/>
          </p:nvPr>
        </p:nvSpPr>
        <p:spPr>
          <a:xfrm>
            <a:off x="4443309" y="9040147"/>
            <a:ext cx="4118187" cy="519289"/>
          </a:xfrm>
          <a:prstGeom prst="rect">
            <a:avLst/>
          </a:prstGeom>
        </p:spPr>
        <p:txBody>
          <a:bodyPr lIns="130046" tIns="65023" rIns="130046" bIns="65023"/>
          <a:lstStyle>
            <a:lvl1pPr eaLnBrk="1" latinLnBrk="0" hangingPunct="1">
              <a:defRPr kumimoji="0" lang="it-IT">
                <a:solidFill>
                  <a:schemeClr val="bg1"/>
                </a:solidFill>
              </a:defRPr>
            </a:lvl1pPr>
          </a:lstStyle>
          <a:p>
            <a:pPr defTabSz="437500">
              <a:defRPr kumimoji="0"/>
            </a:pPr>
            <a:endParaRPr lang="it-IT" sz="2699">
              <a:solidFill>
                <a:srgbClr val="FFFFFF"/>
              </a:solidFill>
            </a:endParaRPr>
          </a:p>
        </p:txBody>
      </p:sp>
      <p:sp>
        <p:nvSpPr>
          <p:cNvPr id="6" name="Slide Number Placeholder 4"/>
          <p:cNvSpPr>
            <a:spLocks noGrp="1"/>
          </p:cNvSpPr>
          <p:nvPr>
            <p:ph type="sldNum" sz="quarter" idx="12"/>
          </p:nvPr>
        </p:nvSpPr>
        <p:spPr>
          <a:xfrm>
            <a:off x="9320108" y="9040147"/>
            <a:ext cx="3034453" cy="519289"/>
          </a:xfrm>
          <a:prstGeom prst="rect">
            <a:avLst/>
          </a:prstGeom>
        </p:spPr>
        <p:txBody>
          <a:bodyPr lIns="130046" tIns="65023" rIns="130046" bIns="65023"/>
          <a:lstStyle>
            <a:lvl1pPr eaLnBrk="1" latinLnBrk="0" hangingPunct="1">
              <a:defRPr kumimoji="0" lang="it-IT">
                <a:solidFill>
                  <a:schemeClr val="bg1"/>
                </a:solidFill>
              </a:defRPr>
            </a:lvl1pPr>
          </a:lstStyle>
          <a:p>
            <a:pPr defTabSz="437500">
              <a:defRPr kumimoji="0"/>
            </a:pPr>
            <a:fld id="{E0E9FB6A-F896-1544-BDCB-FD273C0A3210}" type="slidenum">
              <a:rPr lang="nb-NO" sz="2699" smtClean="0">
                <a:solidFill>
                  <a:srgbClr val="FFFFFF"/>
                </a:solidFill>
              </a:rPr>
              <a:pPr defTabSz="437500">
                <a:defRPr kumimoji="0"/>
              </a:pPr>
              <a:t>‹N›</a:t>
            </a:fld>
            <a:endParaRPr lang="nb-NO" sz="2699">
              <a:solidFill>
                <a:srgbClr val="FFFFFF"/>
              </a:solidFill>
            </a:endParaRPr>
          </a:p>
        </p:txBody>
      </p:sp>
    </p:spTree>
    <p:extLst>
      <p:ext uri="{BB962C8B-B14F-4D97-AF65-F5344CB8AC3E}">
        <p14:creationId xmlns:p14="http://schemas.microsoft.com/office/powerpoint/2010/main" val="1944874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2" y="3"/>
            <a:ext cx="13000284" cy="9742312"/>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pPr>
                <a:endParaRPr lang="it-IT" sz="1350">
                  <a:solidFill>
                    <a:srgbClr val="FFFFFF"/>
                  </a:solidFill>
                  <a:cs typeface="ＭＳ Ｐゴシック" charset="0"/>
                  <a:sym typeface="Helvetica Light"/>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pPr>
              <a:endParaRPr lang="it-IT" sz="1350">
                <a:solidFill>
                  <a:srgbClr val="FFFFFF"/>
                </a:solidFill>
                <a:cs typeface="ＭＳ Ｐゴシック" charset="0"/>
                <a:sym typeface="Helvetica Light"/>
              </a:endParaRPr>
            </a:p>
          </p:txBody>
        </p:sp>
      </p:grpSp>
      <p:sp>
        <p:nvSpPr>
          <p:cNvPr id="186379" name="Rectangle 11"/>
          <p:cNvSpPr>
            <a:spLocks noGrp="1" noChangeArrowheads="1"/>
          </p:cNvSpPr>
          <p:nvPr>
            <p:ph type="ctrTitle" sz="quarter"/>
          </p:nvPr>
        </p:nvSpPr>
        <p:spPr>
          <a:xfrm>
            <a:off x="975360" y="2470054"/>
            <a:ext cx="11054080" cy="2731911"/>
          </a:xfrm>
        </p:spPr>
        <p:txBody>
          <a:bodyPr/>
          <a:lstStyle>
            <a:lvl1pPr>
              <a:defRPr sz="6374"/>
            </a:lvl1pPr>
          </a:lstStyle>
          <a:p>
            <a:pPr lvl="0"/>
            <a:r>
              <a:rPr lang="it-IT" noProof="0"/>
              <a:t>Fare clic per modificare lo stile del titolo</a:t>
            </a:r>
          </a:p>
        </p:txBody>
      </p:sp>
      <p:sp>
        <p:nvSpPr>
          <p:cNvPr id="186380" name="Rectangle 12"/>
          <p:cNvSpPr>
            <a:spLocks noGrp="1" noChangeArrowheads="1"/>
          </p:cNvSpPr>
          <p:nvPr>
            <p:ph type="subTitle" sz="quarter" idx="1"/>
          </p:nvPr>
        </p:nvSpPr>
        <p:spPr>
          <a:xfrm>
            <a:off x="1950720" y="5527040"/>
            <a:ext cx="9103360" cy="2492587"/>
          </a:xfrm>
        </p:spPr>
        <p:txBody>
          <a:bodyPr/>
          <a:lstStyle>
            <a:lvl1pPr marL="0" indent="0" algn="ctr">
              <a:buFont typeface="Wingdings" charset="0"/>
              <a:buNone/>
              <a:defRPr/>
            </a:lvl1pPr>
          </a:lstStyle>
          <a:p>
            <a:pPr lvl="0"/>
            <a:r>
              <a:rPr lang="it-IT" noProof="0"/>
              <a:t>Fare clic per modificare lo stile del sottotitolo dello schema</a:t>
            </a:r>
          </a:p>
        </p:txBody>
      </p:sp>
      <p:sp>
        <p:nvSpPr>
          <p:cNvPr id="13" name="Rectangle 13"/>
          <p:cNvSpPr>
            <a:spLocks noGrp="1" noChangeArrowheads="1"/>
          </p:cNvSpPr>
          <p:nvPr>
            <p:ph type="dt" sz="quarter" idx="10"/>
          </p:nvPr>
        </p:nvSpPr>
        <p:spPr>
          <a:xfrm>
            <a:off x="650240" y="8886615"/>
            <a:ext cx="3034453" cy="677333"/>
          </a:xfrm>
        </p:spPr>
        <p:txBody>
          <a:bodyPr/>
          <a:lstStyle>
            <a:lvl1pPr>
              <a:defRPr/>
            </a:lvl1pPr>
          </a:lstStyle>
          <a:p>
            <a:pPr>
              <a:defRPr/>
            </a:pPr>
            <a:endParaRPr lang="it-IT">
              <a:solidFill>
                <a:srgbClr val="FFFFFF"/>
              </a:solidFill>
            </a:endParaRPr>
          </a:p>
        </p:txBody>
      </p:sp>
      <p:sp>
        <p:nvSpPr>
          <p:cNvPr id="14" name="Rectangle 14"/>
          <p:cNvSpPr>
            <a:spLocks noGrp="1" noChangeArrowheads="1"/>
          </p:cNvSpPr>
          <p:nvPr>
            <p:ph type="ftr" sz="quarter" idx="11"/>
          </p:nvPr>
        </p:nvSpPr>
        <p:spPr>
          <a:xfrm>
            <a:off x="4443309" y="8891129"/>
            <a:ext cx="4118187" cy="677333"/>
          </a:xfrm>
        </p:spPr>
        <p:txBody>
          <a:bodyPr/>
          <a:lstStyle>
            <a:lvl1pPr>
              <a:defRPr/>
            </a:lvl1pPr>
          </a:lstStyle>
          <a:p>
            <a:pPr>
              <a:defRPr/>
            </a:pPr>
            <a:endParaRPr lang="it-IT">
              <a:solidFill>
                <a:srgbClr val="FFFFFF"/>
              </a:solidFill>
            </a:endParaRPr>
          </a:p>
        </p:txBody>
      </p:sp>
      <p:sp>
        <p:nvSpPr>
          <p:cNvPr id="15" name="Rectangle 15"/>
          <p:cNvSpPr>
            <a:spLocks noGrp="1" noChangeArrowheads="1"/>
          </p:cNvSpPr>
          <p:nvPr>
            <p:ph type="sldNum" sz="quarter" idx="12"/>
          </p:nvPr>
        </p:nvSpPr>
        <p:spPr>
          <a:xfrm>
            <a:off x="9320108" y="8895646"/>
            <a:ext cx="3034453" cy="677333"/>
          </a:xfrm>
        </p:spPr>
        <p:txBody>
          <a:bodyPr/>
          <a:lstStyle>
            <a:lvl1pPr>
              <a:defRPr/>
            </a:lvl1pPr>
          </a:lstStyle>
          <a:p>
            <a:pPr>
              <a:defRPr/>
            </a:pPr>
            <a:fld id="{5E5B2D26-8612-5543-A564-05CBA3DF466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422338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CB5DFAC-B99B-7349-AF8B-B277644D7CD7}"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4101140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290" y="6267636"/>
            <a:ext cx="11054080" cy="1937173"/>
          </a:xfrm>
        </p:spPr>
        <p:txBody>
          <a:bodyPr anchor="t"/>
          <a:lstStyle>
            <a:lvl1pPr algn="l">
              <a:defRPr sz="4275" b="1" cap="all"/>
            </a:lvl1pPr>
          </a:lstStyle>
          <a:p>
            <a:r>
              <a:rPr lang="it-IT"/>
              <a:t>Fare clic per modificare stile</a:t>
            </a:r>
          </a:p>
        </p:txBody>
      </p:sp>
      <p:sp>
        <p:nvSpPr>
          <p:cNvPr id="3" name="Segnaposto testo 2"/>
          <p:cNvSpPr>
            <a:spLocks noGrp="1"/>
          </p:cNvSpPr>
          <p:nvPr>
            <p:ph type="body" idx="1"/>
          </p:nvPr>
        </p:nvSpPr>
        <p:spPr>
          <a:xfrm>
            <a:off x="1027290" y="4134037"/>
            <a:ext cx="11054080" cy="2133599"/>
          </a:xfrm>
        </p:spPr>
        <p:txBody>
          <a:bodyPr anchor="b"/>
          <a:lstStyle>
            <a:lvl1pPr marL="0" indent="0">
              <a:buNone/>
              <a:defRPr sz="2101"/>
            </a:lvl1pPr>
            <a:lvl2pPr marL="486916" indent="0">
              <a:buNone/>
              <a:defRPr sz="1950"/>
            </a:lvl2pPr>
            <a:lvl3pPr marL="973844" indent="0">
              <a:buNone/>
              <a:defRPr sz="1725"/>
            </a:lvl3pPr>
            <a:lvl4pPr marL="1460777" indent="0">
              <a:buNone/>
              <a:defRPr sz="1500"/>
            </a:lvl4pPr>
            <a:lvl5pPr marL="1947699" indent="0">
              <a:buNone/>
              <a:defRPr sz="1500"/>
            </a:lvl5pPr>
            <a:lvl6pPr marL="2434619" indent="0">
              <a:buNone/>
              <a:defRPr sz="1500"/>
            </a:lvl6pPr>
            <a:lvl7pPr marL="2921549" indent="0">
              <a:buNone/>
              <a:defRPr sz="1500"/>
            </a:lvl7pPr>
            <a:lvl8pPr marL="3408470" indent="0">
              <a:buNone/>
              <a:defRPr sz="1500"/>
            </a:lvl8pPr>
            <a:lvl9pPr marL="3895396" indent="0">
              <a:buNone/>
              <a:defRPr sz="1500"/>
            </a:lvl9pPr>
          </a:lstStyle>
          <a:p>
            <a:pPr lvl="0"/>
            <a:r>
              <a:rPr lang="it-IT"/>
              <a:t>Fare clic per modificare gli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4C86EFB-C4C5-6B44-A176-59BC92DEC189}"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703004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0241" y="2275885"/>
            <a:ext cx="5743787" cy="6436925"/>
          </a:xfrm>
        </p:spPr>
        <p:txBody>
          <a:bodyPr/>
          <a:lstStyle>
            <a:lvl1pPr>
              <a:defRPr sz="2999"/>
            </a:lvl1pPr>
            <a:lvl2pPr>
              <a:defRPr sz="2550"/>
            </a:lvl2pPr>
            <a:lvl3pPr>
              <a:defRPr sz="2101"/>
            </a:lvl3pPr>
            <a:lvl4pPr>
              <a:defRPr sz="1950"/>
            </a:lvl4pPr>
            <a:lvl5pPr>
              <a:defRPr sz="1950"/>
            </a:lvl5pPr>
            <a:lvl6pPr>
              <a:defRPr sz="1950"/>
            </a:lvl6pPr>
            <a:lvl7pPr>
              <a:defRPr sz="1950"/>
            </a:lvl7pPr>
            <a:lvl8pPr>
              <a:defRPr sz="1950"/>
            </a:lvl8pPr>
            <a:lvl9pPr>
              <a:defRPr sz="19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610773" y="2275885"/>
            <a:ext cx="5743787" cy="6436925"/>
          </a:xfrm>
        </p:spPr>
        <p:txBody>
          <a:bodyPr/>
          <a:lstStyle>
            <a:lvl1pPr>
              <a:defRPr sz="2999"/>
            </a:lvl1pPr>
            <a:lvl2pPr>
              <a:defRPr sz="2550"/>
            </a:lvl2pPr>
            <a:lvl3pPr>
              <a:defRPr sz="2101"/>
            </a:lvl3pPr>
            <a:lvl4pPr>
              <a:defRPr sz="1950"/>
            </a:lvl4pPr>
            <a:lvl5pPr>
              <a:defRPr sz="1950"/>
            </a:lvl5pPr>
            <a:lvl6pPr>
              <a:defRPr sz="1950"/>
            </a:lvl6pPr>
            <a:lvl7pPr>
              <a:defRPr sz="1950"/>
            </a:lvl7pPr>
            <a:lvl8pPr>
              <a:defRPr sz="1950"/>
            </a:lvl8pPr>
            <a:lvl9pPr>
              <a:defRPr sz="19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C51B5D7-71F4-A145-A6F0-575B8601EDDD}"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01682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1889761" y="1842387"/>
            <a:ext cx="9225280" cy="4483947"/>
          </a:xfrm>
          <a:prstGeom prst="rect">
            <a:avLst/>
          </a:prstGeom>
          <a:ln w="3175">
            <a:solidFill>
              <a:schemeClr val="bg1"/>
            </a:solidFill>
          </a:ln>
          <a:effectLst>
            <a:outerShdw blurRad="63500" sx="100500" sy="100500" algn="ctr" rotWithShape="0">
              <a:prstClr val="black">
                <a:alpha val="50000"/>
              </a:prstClr>
            </a:outerShdw>
          </a:effectLst>
        </p:spPr>
        <p:txBody>
          <a:bodyPr lIns="129857" tIns="64929" rIns="129857" bIns="64929">
            <a:normAutofit/>
          </a:bodyPr>
          <a:lstStyle/>
          <a:p>
            <a:pPr algn="l" defTabSz="1298592" rtl="0" fontAlgn="base">
              <a:spcBef>
                <a:spcPts val="2844"/>
              </a:spcBef>
              <a:spcAft>
                <a:spcPct val="0"/>
              </a:spcAft>
              <a:buClr>
                <a:srgbClr val="2C7C9F">
                  <a:lumMod val="60000"/>
                  <a:lumOff val="40000"/>
                </a:srgbClr>
              </a:buClr>
              <a:buSzPct val="110000"/>
              <a:buFont typeface="Wingdings 2" pitchFamily="18" charset="2"/>
              <a:buNone/>
              <a:defRPr/>
            </a:pPr>
            <a:endParaRPr sz="4600" kern="1200">
              <a:solidFill>
                <a:prstClr val="black">
                  <a:lumMod val="65000"/>
                  <a:lumOff val="35000"/>
                </a:prstClr>
              </a:solidFill>
              <a:latin typeface="News Gothic MT"/>
              <a:ea typeface="ＭＳ Ｐゴシック" charset="0"/>
              <a:cs typeface="ＭＳ Ｐゴシック" charset="0"/>
            </a:endParaRPr>
          </a:p>
        </p:txBody>
      </p:sp>
      <p:sp>
        <p:nvSpPr>
          <p:cNvPr id="2" name="Title 1"/>
          <p:cNvSpPr>
            <a:spLocks noGrp="1"/>
          </p:cNvSpPr>
          <p:nvPr>
            <p:ph type="ctrTitle"/>
          </p:nvPr>
        </p:nvSpPr>
        <p:spPr>
          <a:xfrm>
            <a:off x="1881489" y="2167466"/>
            <a:ext cx="9241825" cy="2453144"/>
          </a:xfrm>
        </p:spPr>
        <p:txBody>
          <a:bodyPr rtlCol="0">
            <a:noAutofit/>
          </a:bodyPr>
          <a:lstStyle>
            <a:lvl1pPr marL="0" indent="0" algn="ctr" defTabSz="1298592" rtl="0" eaLnBrk="1" latinLnBrk="0" hangingPunct="1">
              <a:spcBef>
                <a:spcPct val="0"/>
              </a:spcBef>
              <a:buClr>
                <a:schemeClr val="accent1">
                  <a:lumMod val="60000"/>
                  <a:lumOff val="40000"/>
                </a:schemeClr>
              </a:buClr>
              <a:buSzPct val="110000"/>
              <a:buFont typeface="Wingdings 2" pitchFamily="18" charset="2"/>
              <a:buNone/>
              <a:defRPr sz="65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69"/>
            <a:ext cx="9241826" cy="1303667"/>
          </a:xfrm>
        </p:spPr>
        <p:txBody>
          <a:bodyPr rtlCol="0">
            <a:normAutofit/>
          </a:bodyPr>
          <a:lstStyle>
            <a:lvl1pPr marL="0" indent="0" algn="ctr" defTabSz="1298592" rtl="0" eaLnBrk="1" latinLnBrk="0" hangingPunct="1">
              <a:spcBef>
                <a:spcPts val="427"/>
              </a:spcBef>
              <a:buClr>
                <a:schemeClr val="accent1">
                  <a:lumMod val="60000"/>
                  <a:lumOff val="40000"/>
                </a:schemeClr>
              </a:buClr>
              <a:buSzPct val="110000"/>
              <a:buFont typeface="Wingdings 2" pitchFamily="18" charset="2"/>
              <a:buNone/>
              <a:defRPr sz="2600" kern="1200">
                <a:solidFill>
                  <a:schemeClr val="tx1">
                    <a:tint val="75000"/>
                  </a:schemeClr>
                </a:solidFill>
                <a:latin typeface="+mn-lt"/>
                <a:ea typeface="+mn-ea"/>
                <a:cs typeface="+mn-cs"/>
              </a:defRPr>
            </a:lvl1pPr>
            <a:lvl2pPr marL="649288" indent="0" algn="ctr">
              <a:buNone/>
              <a:defRPr>
                <a:solidFill>
                  <a:schemeClr val="tx1">
                    <a:tint val="75000"/>
                  </a:schemeClr>
                </a:solidFill>
              </a:defRPr>
            </a:lvl2pPr>
            <a:lvl3pPr marL="1298592" indent="0" algn="ctr">
              <a:buNone/>
              <a:defRPr>
                <a:solidFill>
                  <a:schemeClr val="tx1">
                    <a:tint val="75000"/>
                  </a:schemeClr>
                </a:solidFill>
              </a:defRPr>
            </a:lvl3pPr>
            <a:lvl4pPr marL="1947902" indent="0" algn="ctr">
              <a:buNone/>
              <a:defRPr>
                <a:solidFill>
                  <a:schemeClr val="tx1">
                    <a:tint val="75000"/>
                  </a:schemeClr>
                </a:solidFill>
              </a:defRPr>
            </a:lvl4pPr>
            <a:lvl5pPr marL="2597197" indent="0" algn="ctr">
              <a:buNone/>
              <a:defRPr>
                <a:solidFill>
                  <a:schemeClr val="tx1">
                    <a:tint val="75000"/>
                  </a:schemeClr>
                </a:solidFill>
              </a:defRPr>
            </a:lvl5pPr>
            <a:lvl6pPr marL="3246490" indent="0" algn="ctr">
              <a:buNone/>
              <a:defRPr>
                <a:solidFill>
                  <a:schemeClr val="tx1">
                    <a:tint val="75000"/>
                  </a:schemeClr>
                </a:solidFill>
              </a:defRPr>
            </a:lvl6pPr>
            <a:lvl7pPr marL="3895797" indent="0" algn="ctr">
              <a:buNone/>
              <a:defRPr>
                <a:solidFill>
                  <a:schemeClr val="tx1">
                    <a:tint val="75000"/>
                  </a:schemeClr>
                </a:solidFill>
              </a:defRPr>
            </a:lvl7pPr>
            <a:lvl8pPr marL="4545091" indent="0" algn="ctr">
              <a:buNone/>
              <a:defRPr>
                <a:solidFill>
                  <a:schemeClr val="tx1">
                    <a:tint val="75000"/>
                  </a:schemeClr>
                </a:solidFill>
              </a:defRPr>
            </a:lvl8pPr>
            <a:lvl9pPr marL="5194392"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p:cNvSpPr>
            <a:spLocks noGrp="1"/>
          </p:cNvSpPr>
          <p:nvPr>
            <p:ph type="dt" sz="half" idx="10"/>
          </p:nvPr>
        </p:nvSpPr>
        <p:spPr/>
        <p:txBody>
          <a:bodyPr/>
          <a:lstStyle>
            <a:lvl1pPr>
              <a:defRPr/>
            </a:lvl1pPr>
          </a:lstStyle>
          <a:p>
            <a:pPr>
              <a:defRPr/>
            </a:pPr>
            <a:fld id="{6380232B-46A7-4446-AC77-71275B9038B6}" type="datetimeFigureOut">
              <a:rPr lang="en-US">
                <a:solidFill>
                  <a:prstClr val="white"/>
                </a:solidFill>
              </a:rPr>
              <a:pPr>
                <a:defRPr/>
              </a:pPr>
              <a:t>10/4/18</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651CF6E-D727-AE4F-9B07-1BB1C38AC7C8}" type="slidenum">
              <a:rPr lang="en-US">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41108821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50242" y="2183272"/>
            <a:ext cx="5746045" cy="909884"/>
          </a:xfrm>
        </p:spPr>
        <p:txBody>
          <a:bodyPr anchor="b"/>
          <a:lstStyle>
            <a:lvl1pPr marL="0" indent="0">
              <a:buNone/>
              <a:defRPr sz="2550" b="1"/>
            </a:lvl1pPr>
            <a:lvl2pPr marL="486916" indent="0">
              <a:buNone/>
              <a:defRPr sz="2101" b="1"/>
            </a:lvl2pPr>
            <a:lvl3pPr marL="973844" indent="0">
              <a:buNone/>
              <a:defRPr sz="1950" b="1"/>
            </a:lvl3pPr>
            <a:lvl4pPr marL="1460777" indent="0">
              <a:buNone/>
              <a:defRPr sz="1725" b="1"/>
            </a:lvl4pPr>
            <a:lvl5pPr marL="1947699" indent="0">
              <a:buNone/>
              <a:defRPr sz="1725" b="1"/>
            </a:lvl5pPr>
            <a:lvl6pPr marL="2434619" indent="0">
              <a:buNone/>
              <a:defRPr sz="1725" b="1"/>
            </a:lvl6pPr>
            <a:lvl7pPr marL="2921549" indent="0">
              <a:buNone/>
              <a:defRPr sz="1725" b="1"/>
            </a:lvl7pPr>
            <a:lvl8pPr marL="3408470" indent="0">
              <a:buNone/>
              <a:defRPr sz="1725" b="1"/>
            </a:lvl8pPr>
            <a:lvl9pPr marL="3895396" indent="0">
              <a:buNone/>
              <a:defRPr sz="1725" b="1"/>
            </a:lvl9pPr>
          </a:lstStyle>
          <a:p>
            <a:pPr lvl="0"/>
            <a:r>
              <a:rPr lang="it-IT"/>
              <a:t>Fare clic per modificare gli stili del testo dello schema</a:t>
            </a:r>
          </a:p>
        </p:txBody>
      </p:sp>
      <p:sp>
        <p:nvSpPr>
          <p:cNvPr id="4" name="Segnaposto contenuto 3"/>
          <p:cNvSpPr>
            <a:spLocks noGrp="1"/>
          </p:cNvSpPr>
          <p:nvPr>
            <p:ph sz="half" idx="2"/>
          </p:nvPr>
        </p:nvSpPr>
        <p:spPr>
          <a:xfrm>
            <a:off x="650242" y="3093155"/>
            <a:ext cx="5746045" cy="5619610"/>
          </a:xfrm>
        </p:spPr>
        <p:txBody>
          <a:bodyPr/>
          <a:lstStyle>
            <a:lvl1pPr>
              <a:defRPr sz="2550"/>
            </a:lvl1pPr>
            <a:lvl2pPr>
              <a:defRPr sz="2101"/>
            </a:lvl2pPr>
            <a:lvl3pPr>
              <a:defRPr sz="1950"/>
            </a:lvl3pPr>
            <a:lvl4pPr>
              <a:defRPr sz="1725"/>
            </a:lvl4pPr>
            <a:lvl5pPr>
              <a:defRPr sz="1725"/>
            </a:lvl5pPr>
            <a:lvl6pPr>
              <a:defRPr sz="1725"/>
            </a:lvl6pPr>
            <a:lvl7pPr>
              <a:defRPr sz="1725"/>
            </a:lvl7pPr>
            <a:lvl8pPr>
              <a:defRPr sz="1725"/>
            </a:lvl8pPr>
            <a:lvl9pPr>
              <a:defRPr sz="17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606261" y="2183272"/>
            <a:ext cx="5748302" cy="909884"/>
          </a:xfrm>
        </p:spPr>
        <p:txBody>
          <a:bodyPr anchor="b"/>
          <a:lstStyle>
            <a:lvl1pPr marL="0" indent="0">
              <a:buNone/>
              <a:defRPr sz="2550" b="1"/>
            </a:lvl1pPr>
            <a:lvl2pPr marL="486916" indent="0">
              <a:buNone/>
              <a:defRPr sz="2101" b="1"/>
            </a:lvl2pPr>
            <a:lvl3pPr marL="973844" indent="0">
              <a:buNone/>
              <a:defRPr sz="1950" b="1"/>
            </a:lvl3pPr>
            <a:lvl4pPr marL="1460777" indent="0">
              <a:buNone/>
              <a:defRPr sz="1725" b="1"/>
            </a:lvl4pPr>
            <a:lvl5pPr marL="1947699" indent="0">
              <a:buNone/>
              <a:defRPr sz="1725" b="1"/>
            </a:lvl5pPr>
            <a:lvl6pPr marL="2434619" indent="0">
              <a:buNone/>
              <a:defRPr sz="1725" b="1"/>
            </a:lvl6pPr>
            <a:lvl7pPr marL="2921549" indent="0">
              <a:buNone/>
              <a:defRPr sz="1725" b="1"/>
            </a:lvl7pPr>
            <a:lvl8pPr marL="3408470" indent="0">
              <a:buNone/>
              <a:defRPr sz="1725" b="1"/>
            </a:lvl8pPr>
            <a:lvl9pPr marL="3895396" indent="0">
              <a:buNone/>
              <a:defRPr sz="1725" b="1"/>
            </a:lvl9pPr>
          </a:lstStyle>
          <a:p>
            <a:pPr lvl="0"/>
            <a:r>
              <a:rPr lang="it-IT"/>
              <a:t>Fare clic per modificare gli stili del testo dello schema</a:t>
            </a:r>
          </a:p>
        </p:txBody>
      </p:sp>
      <p:sp>
        <p:nvSpPr>
          <p:cNvPr id="6" name="Segnaposto contenuto 5"/>
          <p:cNvSpPr>
            <a:spLocks noGrp="1"/>
          </p:cNvSpPr>
          <p:nvPr>
            <p:ph sz="quarter" idx="4"/>
          </p:nvPr>
        </p:nvSpPr>
        <p:spPr>
          <a:xfrm>
            <a:off x="6606261" y="3093155"/>
            <a:ext cx="5748302" cy="5619610"/>
          </a:xfrm>
        </p:spPr>
        <p:txBody>
          <a:bodyPr/>
          <a:lstStyle>
            <a:lvl1pPr>
              <a:defRPr sz="2550"/>
            </a:lvl1pPr>
            <a:lvl2pPr>
              <a:defRPr sz="2101"/>
            </a:lvl2pPr>
            <a:lvl3pPr>
              <a:defRPr sz="1950"/>
            </a:lvl3pPr>
            <a:lvl4pPr>
              <a:defRPr sz="1725"/>
            </a:lvl4pPr>
            <a:lvl5pPr>
              <a:defRPr sz="1725"/>
            </a:lvl5pPr>
            <a:lvl6pPr>
              <a:defRPr sz="1725"/>
            </a:lvl6pPr>
            <a:lvl7pPr>
              <a:defRPr sz="1725"/>
            </a:lvl7pPr>
            <a:lvl8pPr>
              <a:defRPr sz="1725"/>
            </a:lvl8pPr>
            <a:lvl9pPr>
              <a:defRPr sz="17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ACE4075-ED5F-ED44-A242-80958A5784F9}" type="slidenum">
              <a:rPr lang="it-IT">
                <a:solidFill>
                  <a:srgbClr val="FFFFFF"/>
                </a:solidFill>
              </a:rPr>
              <a:pPr>
                <a:defRPr/>
              </a:pPr>
              <a:t>‹N›</a:t>
            </a:fld>
            <a:endParaRPr lang="it-IT">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7222965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4A5DE80-16A9-C940-9BAB-10D41F642DFE}" type="slidenum">
              <a:rPr lang="it-IT">
                <a:solidFill>
                  <a:srgbClr val="FFFFFF"/>
                </a:solidFill>
              </a:rPr>
              <a:pPr>
                <a:defRPr/>
              </a:pPr>
              <a:t>‹N›</a:t>
            </a:fld>
            <a:endParaRPr lang="it-IT">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8438653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0D4151A9-E1CB-EA4D-9594-E25BA49DE5DA}" type="slidenum">
              <a:rPr lang="it-IT">
                <a:solidFill>
                  <a:srgbClr val="FFFFFF"/>
                </a:solidFill>
              </a:rPr>
              <a:pPr>
                <a:defRPr/>
              </a:pPr>
              <a:t>‹N›</a:t>
            </a:fld>
            <a:endParaRPr lang="it-IT">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2018162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243" y="388338"/>
            <a:ext cx="4278490" cy="1652693"/>
          </a:xfrm>
        </p:spPr>
        <p:txBody>
          <a:bodyPr anchor="b"/>
          <a:lstStyle>
            <a:lvl1pPr algn="l">
              <a:defRPr sz="2101" b="1"/>
            </a:lvl1pPr>
          </a:lstStyle>
          <a:p>
            <a:r>
              <a:rPr lang="it-IT"/>
              <a:t>Fare clic per modificare stile</a:t>
            </a:r>
          </a:p>
        </p:txBody>
      </p:sp>
      <p:sp>
        <p:nvSpPr>
          <p:cNvPr id="3" name="Segnaposto contenuto 2"/>
          <p:cNvSpPr>
            <a:spLocks noGrp="1"/>
          </p:cNvSpPr>
          <p:nvPr>
            <p:ph idx="1"/>
          </p:nvPr>
        </p:nvSpPr>
        <p:spPr>
          <a:xfrm>
            <a:off x="5084516" y="388383"/>
            <a:ext cx="7270044" cy="8324427"/>
          </a:xfrm>
        </p:spPr>
        <p:txBody>
          <a:bodyPr/>
          <a:lstStyle>
            <a:lvl1pPr>
              <a:defRPr sz="3450"/>
            </a:lvl1pPr>
            <a:lvl2pPr>
              <a:defRPr sz="2999"/>
            </a:lvl2pPr>
            <a:lvl3pPr>
              <a:defRPr sz="2550"/>
            </a:lvl3pPr>
            <a:lvl4pPr>
              <a:defRPr sz="2101"/>
            </a:lvl4pPr>
            <a:lvl5pPr>
              <a:defRPr sz="2101"/>
            </a:lvl5pPr>
            <a:lvl6pPr>
              <a:defRPr sz="2101"/>
            </a:lvl6pPr>
            <a:lvl7pPr>
              <a:defRPr sz="2101"/>
            </a:lvl7pPr>
            <a:lvl8pPr>
              <a:defRPr sz="2101"/>
            </a:lvl8pPr>
            <a:lvl9pPr>
              <a:defRPr sz="210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50243" y="2041035"/>
            <a:ext cx="4278490" cy="6671734"/>
          </a:xfrm>
        </p:spPr>
        <p:txBody>
          <a:bodyPr/>
          <a:lstStyle>
            <a:lvl1pPr marL="0" indent="0">
              <a:buNone/>
              <a:defRPr sz="1500"/>
            </a:lvl1pPr>
            <a:lvl2pPr marL="486916" indent="0">
              <a:buNone/>
              <a:defRPr sz="1274"/>
            </a:lvl2pPr>
            <a:lvl3pPr marL="973844" indent="0">
              <a:buNone/>
              <a:defRPr sz="1050"/>
            </a:lvl3pPr>
            <a:lvl4pPr marL="1460777" indent="0">
              <a:buNone/>
              <a:defRPr sz="976"/>
            </a:lvl4pPr>
            <a:lvl5pPr marL="1947699" indent="0">
              <a:buNone/>
              <a:defRPr sz="976"/>
            </a:lvl5pPr>
            <a:lvl6pPr marL="2434619" indent="0">
              <a:buNone/>
              <a:defRPr sz="976"/>
            </a:lvl6pPr>
            <a:lvl7pPr marL="2921549" indent="0">
              <a:buNone/>
              <a:defRPr sz="976"/>
            </a:lvl7pPr>
            <a:lvl8pPr marL="3408470" indent="0">
              <a:buNone/>
              <a:defRPr sz="976"/>
            </a:lvl8pPr>
            <a:lvl9pPr marL="3895396" indent="0">
              <a:buNone/>
              <a:defRPr sz="976"/>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0E9D9DA-BF54-D845-B805-1301B45E5585}"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16914384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033" y="6827520"/>
            <a:ext cx="7802880" cy="806027"/>
          </a:xfrm>
        </p:spPr>
        <p:txBody>
          <a:bodyPr anchor="b"/>
          <a:lstStyle>
            <a:lvl1pPr algn="l">
              <a:defRPr sz="2101" b="1"/>
            </a:lvl1pPr>
          </a:lstStyle>
          <a:p>
            <a:r>
              <a:rPr lang="it-IT"/>
              <a:t>Fare clic per modificare stile</a:t>
            </a:r>
          </a:p>
        </p:txBody>
      </p:sp>
      <p:sp>
        <p:nvSpPr>
          <p:cNvPr id="3" name="Segnaposto immagine 2"/>
          <p:cNvSpPr>
            <a:spLocks noGrp="1"/>
          </p:cNvSpPr>
          <p:nvPr>
            <p:ph type="pic" idx="1"/>
          </p:nvPr>
        </p:nvSpPr>
        <p:spPr>
          <a:xfrm>
            <a:off x="2549033" y="871502"/>
            <a:ext cx="7802880" cy="5852160"/>
          </a:xfrm>
        </p:spPr>
        <p:txBody>
          <a:bodyPr/>
          <a:lstStyle>
            <a:lvl1pPr marL="0" indent="0">
              <a:buNone/>
              <a:defRPr sz="3450"/>
            </a:lvl1pPr>
            <a:lvl2pPr marL="486916" indent="0">
              <a:buNone/>
              <a:defRPr sz="2999"/>
            </a:lvl2pPr>
            <a:lvl3pPr marL="973844" indent="0">
              <a:buNone/>
              <a:defRPr sz="2550"/>
            </a:lvl3pPr>
            <a:lvl4pPr marL="1460777" indent="0">
              <a:buNone/>
              <a:defRPr sz="2101"/>
            </a:lvl4pPr>
            <a:lvl5pPr marL="1947699" indent="0">
              <a:buNone/>
              <a:defRPr sz="2101"/>
            </a:lvl5pPr>
            <a:lvl6pPr marL="2434619" indent="0">
              <a:buNone/>
              <a:defRPr sz="2101"/>
            </a:lvl6pPr>
            <a:lvl7pPr marL="2921549" indent="0">
              <a:buNone/>
              <a:defRPr sz="2101"/>
            </a:lvl7pPr>
            <a:lvl8pPr marL="3408470" indent="0">
              <a:buNone/>
              <a:defRPr sz="2101"/>
            </a:lvl8pPr>
            <a:lvl9pPr marL="3895396" indent="0">
              <a:buNone/>
              <a:defRPr sz="2101"/>
            </a:lvl9pPr>
          </a:lstStyle>
          <a:p>
            <a:pPr lvl="0"/>
            <a:endParaRPr lang="it-IT" noProof="0"/>
          </a:p>
        </p:txBody>
      </p:sp>
      <p:sp>
        <p:nvSpPr>
          <p:cNvPr id="4" name="Segnaposto testo 3"/>
          <p:cNvSpPr>
            <a:spLocks noGrp="1"/>
          </p:cNvSpPr>
          <p:nvPr>
            <p:ph type="body" sz="half" idx="2"/>
          </p:nvPr>
        </p:nvSpPr>
        <p:spPr>
          <a:xfrm>
            <a:off x="2549033" y="7633547"/>
            <a:ext cx="7802880" cy="1144693"/>
          </a:xfrm>
        </p:spPr>
        <p:txBody>
          <a:bodyPr/>
          <a:lstStyle>
            <a:lvl1pPr marL="0" indent="0">
              <a:buNone/>
              <a:defRPr sz="1500"/>
            </a:lvl1pPr>
            <a:lvl2pPr marL="486916" indent="0">
              <a:buNone/>
              <a:defRPr sz="1274"/>
            </a:lvl2pPr>
            <a:lvl3pPr marL="973844" indent="0">
              <a:buNone/>
              <a:defRPr sz="1050"/>
            </a:lvl3pPr>
            <a:lvl4pPr marL="1460777" indent="0">
              <a:buNone/>
              <a:defRPr sz="976"/>
            </a:lvl4pPr>
            <a:lvl5pPr marL="1947699" indent="0">
              <a:buNone/>
              <a:defRPr sz="976"/>
            </a:lvl5pPr>
            <a:lvl6pPr marL="2434619" indent="0">
              <a:buNone/>
              <a:defRPr sz="976"/>
            </a:lvl6pPr>
            <a:lvl7pPr marL="2921549" indent="0">
              <a:buNone/>
              <a:defRPr sz="976"/>
            </a:lvl7pPr>
            <a:lvl8pPr marL="3408470" indent="0">
              <a:buNone/>
              <a:defRPr sz="976"/>
            </a:lvl8pPr>
            <a:lvl9pPr marL="3895396" indent="0">
              <a:buNone/>
              <a:defRPr sz="976"/>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0E9F02A-2A4C-E441-9E0B-3B8E2D9AF843}" type="slidenum">
              <a:rPr lang="it-IT">
                <a:solidFill>
                  <a:srgbClr val="FFFFFF"/>
                </a:solidFill>
              </a:rPr>
              <a:pPr>
                <a:defRPr/>
              </a:pPr>
              <a:t>‹N›</a:t>
            </a:fld>
            <a:endParaRPr lang="it-IT">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86296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2F4B6E9-8B8F-9143-9F9A-A3F309E39C42}"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556993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480" y="390641"/>
            <a:ext cx="2926080" cy="8322169"/>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0240" y="390641"/>
            <a:ext cx="8561493" cy="832216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F9E2F8B-29DF-F24D-9B75-BF0518095E2F}" type="slidenum">
              <a:rPr lang="it-IT">
                <a:solidFill>
                  <a:srgbClr val="FFFFFF"/>
                </a:solidFill>
              </a:rPr>
              <a:pPr>
                <a:defRPr/>
              </a:pPr>
              <a:t>‹N›</a:t>
            </a:fld>
            <a:endParaRPr lang="it-IT">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5933578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3000284" cy="9742312"/>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grpSp>
      <p:sp>
        <p:nvSpPr>
          <p:cNvPr id="186379" name="Rectangle 11"/>
          <p:cNvSpPr>
            <a:spLocks noGrp="1" noChangeArrowheads="1"/>
          </p:cNvSpPr>
          <p:nvPr>
            <p:ph type="ctrTitle" sz="quarter"/>
          </p:nvPr>
        </p:nvSpPr>
        <p:spPr>
          <a:xfrm>
            <a:off x="975360" y="2470069"/>
            <a:ext cx="11054080" cy="2731911"/>
          </a:xfrm>
        </p:spPr>
        <p:txBody>
          <a:bodyPr/>
          <a:lstStyle>
            <a:lvl1pPr>
              <a:defRPr sz="8533"/>
            </a:lvl1pPr>
          </a:lstStyle>
          <a:p>
            <a:pPr lvl="0"/>
            <a:r>
              <a:rPr lang="it-IT" noProof="0"/>
              <a:t>Fare clic per modificare lo stile del titolo</a:t>
            </a:r>
          </a:p>
        </p:txBody>
      </p:sp>
      <p:sp>
        <p:nvSpPr>
          <p:cNvPr id="186380" name="Rectangle 12"/>
          <p:cNvSpPr>
            <a:spLocks noGrp="1" noChangeArrowheads="1"/>
          </p:cNvSpPr>
          <p:nvPr>
            <p:ph type="subTitle" sz="quarter" idx="1"/>
          </p:nvPr>
        </p:nvSpPr>
        <p:spPr>
          <a:xfrm>
            <a:off x="1950720" y="5527040"/>
            <a:ext cx="9103360" cy="2492587"/>
          </a:xfrm>
        </p:spPr>
        <p:txBody>
          <a:bodyPr/>
          <a:lstStyle>
            <a:lvl1pPr marL="0" indent="0" algn="ctr">
              <a:buFont typeface="Wingdings" charset="0"/>
              <a:buNone/>
              <a:defRPr/>
            </a:lvl1pPr>
          </a:lstStyle>
          <a:p>
            <a:pPr lvl="0"/>
            <a:r>
              <a:rPr lang="it-IT" noProof="0"/>
              <a:t>Fare clic per modificare lo stile del sottotitolo dello schema</a:t>
            </a:r>
          </a:p>
        </p:txBody>
      </p:sp>
      <p:sp>
        <p:nvSpPr>
          <p:cNvPr id="13" name="Rectangle 13"/>
          <p:cNvSpPr>
            <a:spLocks noGrp="1" noChangeArrowheads="1"/>
          </p:cNvSpPr>
          <p:nvPr>
            <p:ph type="dt" sz="quarter" idx="10"/>
          </p:nvPr>
        </p:nvSpPr>
        <p:spPr>
          <a:xfrm>
            <a:off x="650240" y="8886614"/>
            <a:ext cx="3034453"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endParaRPr lang="it-IT"/>
          </a:p>
        </p:txBody>
      </p:sp>
      <p:sp>
        <p:nvSpPr>
          <p:cNvPr id="14" name="Rectangle 14"/>
          <p:cNvSpPr>
            <a:spLocks noGrp="1" noChangeArrowheads="1"/>
          </p:cNvSpPr>
          <p:nvPr>
            <p:ph type="ftr" sz="quarter" idx="11"/>
          </p:nvPr>
        </p:nvSpPr>
        <p:spPr>
          <a:xfrm>
            <a:off x="4443307" y="8891129"/>
            <a:ext cx="4118187"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endParaRPr lang="it-IT"/>
          </a:p>
        </p:txBody>
      </p:sp>
      <p:sp>
        <p:nvSpPr>
          <p:cNvPr id="15" name="Rectangle 15"/>
          <p:cNvSpPr>
            <a:spLocks noGrp="1" noChangeArrowheads="1"/>
          </p:cNvSpPr>
          <p:nvPr>
            <p:ph type="sldNum" sz="quarter" idx="12"/>
          </p:nvPr>
        </p:nvSpPr>
        <p:spPr>
          <a:xfrm>
            <a:off x="9320107" y="8895645"/>
            <a:ext cx="3034453"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fld id="{67B64178-FCAC-E243-8658-34C6A693B100}" type="slidenum">
              <a:rPr lang="it-IT" altLang="it-IT"/>
              <a:pPr/>
              <a:t>‹N›</a:t>
            </a:fld>
            <a:endParaRPr lang="it-IT" altLang="it-IT"/>
          </a:p>
        </p:txBody>
      </p:sp>
    </p:spTree>
    <p:extLst>
      <p:ext uri="{BB962C8B-B14F-4D97-AF65-F5344CB8AC3E}">
        <p14:creationId xmlns:p14="http://schemas.microsoft.com/office/powerpoint/2010/main" val="6037696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3FBA7D3E-DADE-5147-A320-48103FBCEA73}"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6197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290" y="6267652"/>
            <a:ext cx="11054080" cy="1937173"/>
          </a:xfrm>
        </p:spPr>
        <p:txBody>
          <a:bodyPr anchor="t"/>
          <a:lstStyle>
            <a:lvl1pPr algn="l">
              <a:defRPr sz="5689" b="1" cap="all"/>
            </a:lvl1pPr>
          </a:lstStyle>
          <a:p>
            <a:r>
              <a:rPr lang="it-IT"/>
              <a:t>Fare clic per modificare stile</a:t>
            </a:r>
          </a:p>
        </p:txBody>
      </p:sp>
      <p:sp>
        <p:nvSpPr>
          <p:cNvPr id="3" name="Segnaposto testo 2"/>
          <p:cNvSpPr>
            <a:spLocks noGrp="1"/>
          </p:cNvSpPr>
          <p:nvPr>
            <p:ph type="body" idx="1"/>
          </p:nvPr>
        </p:nvSpPr>
        <p:spPr>
          <a:xfrm>
            <a:off x="1027290" y="4134052"/>
            <a:ext cx="11054080" cy="2133599"/>
          </a:xfrm>
        </p:spPr>
        <p:txBody>
          <a:bodyPr anchor="b"/>
          <a:lstStyle>
            <a:lvl1pPr marL="0" indent="0">
              <a:buNone/>
              <a:defRPr sz="2844"/>
            </a:lvl1pPr>
            <a:lvl2pPr marL="648816" indent="0">
              <a:buNone/>
              <a:defRPr sz="2560"/>
            </a:lvl2pPr>
            <a:lvl3pPr marL="1297662" indent="0">
              <a:buNone/>
              <a:defRPr sz="2276"/>
            </a:lvl3pPr>
            <a:lvl4pPr marL="1946508" indent="0">
              <a:buNone/>
              <a:defRPr sz="1991"/>
            </a:lvl4pPr>
            <a:lvl5pPr marL="2595336" indent="0">
              <a:buNone/>
              <a:defRPr sz="1991"/>
            </a:lvl5pPr>
            <a:lvl6pPr marL="3244161" indent="0">
              <a:buNone/>
              <a:defRPr sz="1991"/>
            </a:lvl6pPr>
            <a:lvl7pPr marL="3893009" indent="0">
              <a:buNone/>
              <a:defRPr sz="1991"/>
            </a:lvl7pPr>
            <a:lvl8pPr marL="4541837" indent="0">
              <a:buNone/>
              <a:defRPr sz="1991"/>
            </a:lvl8pPr>
            <a:lvl9pPr marL="5190669" indent="0">
              <a:buNone/>
              <a:defRPr sz="1991"/>
            </a:lvl9pPr>
          </a:lstStyle>
          <a:p>
            <a:pPr lvl="0"/>
            <a:r>
              <a:rPr lang="it-IT"/>
              <a:t>Fare clic per modificare gli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3949F6D9-F7C1-084D-9303-C5549A500A40}"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71162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8599DD06-9D77-5744-913B-F1192F1737AF}"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7D8061A-153F-5344-A42E-49C51F4FE0DA}"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7173893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0240" y="227590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610773" y="227590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F33B0B2C-3640-2144-B2E7-DF0B0E75742F}"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697079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50240" y="2183272"/>
            <a:ext cx="5746045" cy="909884"/>
          </a:xfrm>
        </p:spPr>
        <p:txBody>
          <a:bodyPr anchor="b"/>
          <a:lstStyle>
            <a:lvl1pPr marL="0" indent="0">
              <a:buNone/>
              <a:defRPr sz="3413" b="1"/>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4" name="Segnaposto contenuto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606260" y="2183272"/>
            <a:ext cx="5748302" cy="909884"/>
          </a:xfrm>
        </p:spPr>
        <p:txBody>
          <a:bodyPr anchor="b"/>
          <a:lstStyle>
            <a:lvl1pPr marL="0" indent="0">
              <a:buNone/>
              <a:defRPr sz="3413" b="1"/>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6" name="Segnaposto contenuto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fld id="{24344593-1E09-7A42-8739-E779E958F8A2}" type="slidenum">
              <a:rPr lang="it-IT" altLang="it-IT"/>
              <a:pPr/>
              <a:t>‹N›</a:t>
            </a:fld>
            <a:endParaRPr lang="it-IT" altLang="it-IT"/>
          </a:p>
        </p:txBody>
      </p:sp>
      <p:sp>
        <p:nvSpPr>
          <p:cNvPr id="9"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5285682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2"/>
          <p:cNvSpPr>
            <a:spLocks noGrp="1" noChangeArrowheads="1"/>
          </p:cNvSpPr>
          <p:nvPr>
            <p:ph type="dt" sz="half"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fld id="{9FC934FB-9020-7240-9D44-73E404961619}" type="slidenum">
              <a:rPr lang="it-IT" altLang="it-IT"/>
              <a:pPr/>
              <a:t>‹N›</a:t>
            </a:fld>
            <a:endParaRPr lang="it-IT" altLang="it-IT"/>
          </a:p>
        </p:txBody>
      </p:sp>
      <p:sp>
        <p:nvSpPr>
          <p:cNvPr id="5"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609639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fld id="{5F5EBEA5-740A-9E44-9F78-59125ABE5D86}" type="slidenum">
              <a:rPr lang="it-IT" altLang="it-IT"/>
              <a:pPr/>
              <a:t>‹N›</a:t>
            </a:fld>
            <a:endParaRPr lang="it-IT" altLang="it-IT"/>
          </a:p>
        </p:txBody>
      </p:sp>
      <p:sp>
        <p:nvSpPr>
          <p:cNvPr id="4"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53470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243" y="388338"/>
            <a:ext cx="4278490" cy="1652693"/>
          </a:xfrm>
        </p:spPr>
        <p:txBody>
          <a:bodyPr anchor="b"/>
          <a:lstStyle>
            <a:lvl1pPr algn="l">
              <a:defRPr sz="2844" b="1"/>
            </a:lvl1pPr>
          </a:lstStyle>
          <a:p>
            <a:r>
              <a:rPr lang="it-IT"/>
              <a:t>Fare clic per modificare stile</a:t>
            </a:r>
          </a:p>
        </p:txBody>
      </p:sp>
      <p:sp>
        <p:nvSpPr>
          <p:cNvPr id="3" name="Segnaposto contenuto 2"/>
          <p:cNvSpPr>
            <a:spLocks noGrp="1"/>
          </p:cNvSpPr>
          <p:nvPr>
            <p:ph idx="1"/>
          </p:nvPr>
        </p:nvSpPr>
        <p:spPr>
          <a:xfrm>
            <a:off x="5084516" y="388398"/>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50243" y="2041033"/>
            <a:ext cx="4278490" cy="6671734"/>
          </a:xfrm>
        </p:spPr>
        <p:txBody>
          <a:bodyPr/>
          <a:lstStyle>
            <a:lvl1pPr marL="0" indent="0">
              <a:buNone/>
              <a:defRPr sz="1991"/>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ED0800A6-A9A4-3245-BA9B-80100A270032}"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205508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032" y="6827520"/>
            <a:ext cx="7802880" cy="806027"/>
          </a:xfrm>
        </p:spPr>
        <p:txBody>
          <a:bodyPr anchor="b"/>
          <a:lstStyle>
            <a:lvl1pPr algn="l">
              <a:defRPr sz="2844" b="1"/>
            </a:lvl1pPr>
          </a:lstStyle>
          <a:p>
            <a:r>
              <a:rPr lang="it-IT"/>
              <a:t>Fare clic per modificare stile</a:t>
            </a:r>
          </a:p>
        </p:txBody>
      </p:sp>
      <p:sp>
        <p:nvSpPr>
          <p:cNvPr id="3" name="Segnaposto immagine 2"/>
          <p:cNvSpPr>
            <a:spLocks noGrp="1"/>
          </p:cNvSpPr>
          <p:nvPr>
            <p:ph type="pic" idx="1"/>
          </p:nvPr>
        </p:nvSpPr>
        <p:spPr>
          <a:xfrm>
            <a:off x="2549032" y="871502"/>
            <a:ext cx="7802880" cy="5852160"/>
          </a:xfrm>
        </p:spPr>
        <p:txBody>
          <a:bodyPr/>
          <a:lstStyle>
            <a:lvl1pPr marL="0" indent="0">
              <a:buNone/>
              <a:defRPr sz="4551"/>
            </a:lvl1pPr>
            <a:lvl2pPr marL="648816" indent="0">
              <a:buNone/>
              <a:defRPr sz="3982"/>
            </a:lvl2pPr>
            <a:lvl3pPr marL="1297662" indent="0">
              <a:buNone/>
              <a:defRPr sz="3413"/>
            </a:lvl3pPr>
            <a:lvl4pPr marL="1946508" indent="0">
              <a:buNone/>
              <a:defRPr sz="2844"/>
            </a:lvl4pPr>
            <a:lvl5pPr marL="2595336" indent="0">
              <a:buNone/>
              <a:defRPr sz="2844"/>
            </a:lvl5pPr>
            <a:lvl6pPr marL="3244161" indent="0">
              <a:buNone/>
              <a:defRPr sz="2844"/>
            </a:lvl6pPr>
            <a:lvl7pPr marL="3893009" indent="0">
              <a:buNone/>
              <a:defRPr sz="2844"/>
            </a:lvl7pPr>
            <a:lvl8pPr marL="4541837" indent="0">
              <a:buNone/>
              <a:defRPr sz="2844"/>
            </a:lvl8pPr>
            <a:lvl9pPr marL="5190669" indent="0">
              <a:buNone/>
              <a:defRPr sz="2844"/>
            </a:lvl9pPr>
          </a:lstStyle>
          <a:p>
            <a:pPr lvl="0"/>
            <a:endParaRPr lang="it-IT" noProof="0"/>
          </a:p>
        </p:txBody>
      </p:sp>
      <p:sp>
        <p:nvSpPr>
          <p:cNvPr id="4" name="Segnaposto testo 3"/>
          <p:cNvSpPr>
            <a:spLocks noGrp="1"/>
          </p:cNvSpPr>
          <p:nvPr>
            <p:ph type="body" sz="half" idx="2"/>
          </p:nvPr>
        </p:nvSpPr>
        <p:spPr>
          <a:xfrm>
            <a:off x="2549032" y="7633547"/>
            <a:ext cx="7802880" cy="1144693"/>
          </a:xfrm>
        </p:spPr>
        <p:txBody>
          <a:bodyPr/>
          <a:lstStyle>
            <a:lvl1pPr marL="0" indent="0">
              <a:buNone/>
              <a:defRPr sz="1991"/>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5D3F6DB0-8720-6B4C-9174-EF0C130832D8}"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1345258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35E6BC15-E6DE-D74F-88F7-9F40BD3ACB61}"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2607685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480" y="390657"/>
            <a:ext cx="2926080" cy="8322169"/>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0240" y="390657"/>
            <a:ext cx="8561493" cy="832216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347A8EBD-68D1-2840-B7D7-9CEC386E5C8D}"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7631269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3000284" cy="9742312"/>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grpSp>
      <p:sp>
        <p:nvSpPr>
          <p:cNvPr id="186379" name="Rectangle 11"/>
          <p:cNvSpPr>
            <a:spLocks noGrp="1" noChangeArrowheads="1"/>
          </p:cNvSpPr>
          <p:nvPr>
            <p:ph type="ctrTitle" sz="quarter"/>
          </p:nvPr>
        </p:nvSpPr>
        <p:spPr>
          <a:xfrm>
            <a:off x="975360" y="2470069"/>
            <a:ext cx="11054080" cy="2731911"/>
          </a:xfrm>
        </p:spPr>
        <p:txBody>
          <a:bodyPr/>
          <a:lstStyle>
            <a:lvl1pPr>
              <a:defRPr sz="8533"/>
            </a:lvl1pPr>
          </a:lstStyle>
          <a:p>
            <a:pPr lvl="0"/>
            <a:r>
              <a:rPr lang="it-IT" noProof="0"/>
              <a:t>Fare clic per modificare lo stile del titolo</a:t>
            </a:r>
          </a:p>
        </p:txBody>
      </p:sp>
      <p:sp>
        <p:nvSpPr>
          <p:cNvPr id="186380" name="Rectangle 12"/>
          <p:cNvSpPr>
            <a:spLocks noGrp="1" noChangeArrowheads="1"/>
          </p:cNvSpPr>
          <p:nvPr>
            <p:ph type="subTitle" sz="quarter" idx="1"/>
          </p:nvPr>
        </p:nvSpPr>
        <p:spPr>
          <a:xfrm>
            <a:off x="1950720" y="5527040"/>
            <a:ext cx="9103360" cy="2492587"/>
          </a:xfrm>
        </p:spPr>
        <p:txBody>
          <a:bodyPr/>
          <a:lstStyle>
            <a:lvl1pPr marL="0" indent="0" algn="ctr">
              <a:buFont typeface="Wingdings" charset="0"/>
              <a:buNone/>
              <a:defRPr/>
            </a:lvl1pPr>
          </a:lstStyle>
          <a:p>
            <a:pPr lvl="0"/>
            <a:r>
              <a:rPr lang="it-IT" noProof="0"/>
              <a:t>Fare clic per modificare lo stile del sottotitolo dello schema</a:t>
            </a:r>
          </a:p>
        </p:txBody>
      </p:sp>
      <p:sp>
        <p:nvSpPr>
          <p:cNvPr id="13" name="Rectangle 13"/>
          <p:cNvSpPr>
            <a:spLocks noGrp="1" noChangeArrowheads="1"/>
          </p:cNvSpPr>
          <p:nvPr>
            <p:ph type="dt" sz="quarter" idx="10"/>
          </p:nvPr>
        </p:nvSpPr>
        <p:spPr>
          <a:xfrm>
            <a:off x="650240" y="8886614"/>
            <a:ext cx="3034453"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endParaRPr lang="it-IT"/>
          </a:p>
        </p:txBody>
      </p:sp>
      <p:sp>
        <p:nvSpPr>
          <p:cNvPr id="14" name="Rectangle 14"/>
          <p:cNvSpPr>
            <a:spLocks noGrp="1" noChangeArrowheads="1"/>
          </p:cNvSpPr>
          <p:nvPr>
            <p:ph type="ftr" sz="quarter" idx="11"/>
          </p:nvPr>
        </p:nvSpPr>
        <p:spPr>
          <a:xfrm>
            <a:off x="4443307" y="8891129"/>
            <a:ext cx="4118187"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a:defRPr/>
            </a:pPr>
            <a:endParaRPr lang="it-IT"/>
          </a:p>
        </p:txBody>
      </p:sp>
      <p:sp>
        <p:nvSpPr>
          <p:cNvPr id="15" name="Rectangle 15"/>
          <p:cNvSpPr>
            <a:spLocks noGrp="1" noChangeArrowheads="1"/>
          </p:cNvSpPr>
          <p:nvPr>
            <p:ph type="sldNum" sz="quarter" idx="12"/>
          </p:nvPr>
        </p:nvSpPr>
        <p:spPr>
          <a:xfrm>
            <a:off x="9320107" y="8895645"/>
            <a:ext cx="3034453" cy="67733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fld id="{0DC5BDE3-6E12-1740-8798-B6C775D16B60}" type="slidenum">
              <a:rPr lang="it-IT" altLang="it-IT"/>
              <a:pPr/>
              <a:t>‹N›</a:t>
            </a:fld>
            <a:endParaRPr lang="it-IT" altLang="it-IT"/>
          </a:p>
        </p:txBody>
      </p:sp>
    </p:spTree>
    <p:extLst>
      <p:ext uri="{BB962C8B-B14F-4D97-AF65-F5344CB8AC3E}">
        <p14:creationId xmlns:p14="http://schemas.microsoft.com/office/powerpoint/2010/main" val="42221323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29AA2CEA-A0E6-A14A-85C3-115EA5F269CD}"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06666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0"/>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600">
                <a:solidFill>
                  <a:schemeClr val="tx1">
                    <a:tint val="75000"/>
                  </a:schemeClr>
                </a:solidFill>
              </a:defRPr>
            </a:lvl1pPr>
            <a:lvl2pPr marL="649288" indent="0" algn="ctr">
              <a:buNone/>
              <a:defRPr>
                <a:solidFill>
                  <a:schemeClr val="tx1">
                    <a:tint val="75000"/>
                  </a:schemeClr>
                </a:solidFill>
              </a:defRPr>
            </a:lvl2pPr>
            <a:lvl3pPr marL="1298592" indent="0" algn="ctr">
              <a:buNone/>
              <a:defRPr>
                <a:solidFill>
                  <a:schemeClr val="tx1">
                    <a:tint val="75000"/>
                  </a:schemeClr>
                </a:solidFill>
              </a:defRPr>
            </a:lvl3pPr>
            <a:lvl4pPr marL="1947902" indent="0" algn="ctr">
              <a:buNone/>
              <a:defRPr>
                <a:solidFill>
                  <a:schemeClr val="tx1">
                    <a:tint val="75000"/>
                  </a:schemeClr>
                </a:solidFill>
              </a:defRPr>
            </a:lvl4pPr>
            <a:lvl5pPr marL="2597197" indent="0" algn="ctr">
              <a:buNone/>
              <a:defRPr>
                <a:solidFill>
                  <a:schemeClr val="tx1">
                    <a:tint val="75000"/>
                  </a:schemeClr>
                </a:solidFill>
              </a:defRPr>
            </a:lvl5pPr>
            <a:lvl6pPr marL="3246490" indent="0" algn="ctr">
              <a:buNone/>
              <a:defRPr>
                <a:solidFill>
                  <a:schemeClr val="tx1">
                    <a:tint val="75000"/>
                  </a:schemeClr>
                </a:solidFill>
              </a:defRPr>
            </a:lvl6pPr>
            <a:lvl7pPr marL="3895797" indent="0" algn="ctr">
              <a:buNone/>
              <a:defRPr>
                <a:solidFill>
                  <a:schemeClr val="tx1">
                    <a:tint val="75000"/>
                  </a:schemeClr>
                </a:solidFill>
              </a:defRPr>
            </a:lvl7pPr>
            <a:lvl8pPr marL="4545091" indent="0" algn="ctr">
              <a:buNone/>
              <a:defRPr>
                <a:solidFill>
                  <a:schemeClr val="tx1">
                    <a:tint val="75000"/>
                  </a:schemeClr>
                </a:solidFill>
              </a:defRPr>
            </a:lvl8pPr>
            <a:lvl9pPr marL="5194392"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4600"/>
            </a:lvl1pPr>
            <a:lvl2pPr marL="649288" indent="0">
              <a:buNone/>
              <a:defRPr sz="4000"/>
            </a:lvl2pPr>
            <a:lvl3pPr marL="1298592" indent="0">
              <a:buNone/>
              <a:defRPr sz="3400"/>
            </a:lvl3pPr>
            <a:lvl4pPr marL="1947902" indent="0">
              <a:buNone/>
              <a:defRPr sz="2800"/>
            </a:lvl4pPr>
            <a:lvl5pPr marL="2597197" indent="0">
              <a:buNone/>
              <a:defRPr sz="2800"/>
            </a:lvl5pPr>
            <a:lvl6pPr marL="3246490" indent="0">
              <a:buNone/>
              <a:defRPr sz="2800"/>
            </a:lvl6pPr>
            <a:lvl7pPr marL="3895797" indent="0">
              <a:buNone/>
              <a:defRPr sz="2800"/>
            </a:lvl7pPr>
            <a:lvl8pPr marL="4545091" indent="0">
              <a:buNone/>
              <a:defRPr sz="2800"/>
            </a:lvl8pPr>
            <a:lvl9pPr marL="5194392" indent="0">
              <a:buNone/>
              <a:defRPr sz="2800"/>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EF9D12C7-1579-1A49-9F3F-F3C4F02F64F8}"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5"/>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6"/>
          </p:nvPr>
        </p:nvSpPr>
        <p:spPr/>
        <p:txBody>
          <a:bodyPr/>
          <a:lstStyle>
            <a:lvl1pPr>
              <a:defRPr/>
            </a:lvl1pPr>
          </a:lstStyle>
          <a:p>
            <a:pPr>
              <a:defRPr/>
            </a:pPr>
            <a:fld id="{3485CF9E-E8D2-7643-BC85-C380CF2381A8}"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737144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290" y="6267652"/>
            <a:ext cx="11054080" cy="1937173"/>
          </a:xfrm>
        </p:spPr>
        <p:txBody>
          <a:bodyPr anchor="t"/>
          <a:lstStyle>
            <a:lvl1pPr algn="l">
              <a:defRPr sz="5689" b="1" cap="all"/>
            </a:lvl1pPr>
          </a:lstStyle>
          <a:p>
            <a:r>
              <a:rPr lang="it-IT"/>
              <a:t>Fare clic per modificare stile</a:t>
            </a:r>
          </a:p>
        </p:txBody>
      </p:sp>
      <p:sp>
        <p:nvSpPr>
          <p:cNvPr id="3" name="Segnaposto testo 2"/>
          <p:cNvSpPr>
            <a:spLocks noGrp="1"/>
          </p:cNvSpPr>
          <p:nvPr>
            <p:ph type="body" idx="1"/>
          </p:nvPr>
        </p:nvSpPr>
        <p:spPr>
          <a:xfrm>
            <a:off x="1027290" y="4134052"/>
            <a:ext cx="11054080" cy="2133599"/>
          </a:xfrm>
        </p:spPr>
        <p:txBody>
          <a:bodyPr anchor="b"/>
          <a:lstStyle>
            <a:lvl1pPr marL="0" indent="0">
              <a:buNone/>
              <a:defRPr sz="2844"/>
            </a:lvl1pPr>
            <a:lvl2pPr marL="648816" indent="0">
              <a:buNone/>
              <a:defRPr sz="2560"/>
            </a:lvl2pPr>
            <a:lvl3pPr marL="1297662" indent="0">
              <a:buNone/>
              <a:defRPr sz="2276"/>
            </a:lvl3pPr>
            <a:lvl4pPr marL="1946508" indent="0">
              <a:buNone/>
              <a:defRPr sz="1991"/>
            </a:lvl4pPr>
            <a:lvl5pPr marL="2595336" indent="0">
              <a:buNone/>
              <a:defRPr sz="1991"/>
            </a:lvl5pPr>
            <a:lvl6pPr marL="3244161" indent="0">
              <a:buNone/>
              <a:defRPr sz="1991"/>
            </a:lvl6pPr>
            <a:lvl7pPr marL="3893009" indent="0">
              <a:buNone/>
              <a:defRPr sz="1991"/>
            </a:lvl7pPr>
            <a:lvl8pPr marL="4541837" indent="0">
              <a:buNone/>
              <a:defRPr sz="1991"/>
            </a:lvl8pPr>
            <a:lvl9pPr marL="5190669" indent="0">
              <a:buNone/>
              <a:defRPr sz="1991"/>
            </a:lvl9pPr>
          </a:lstStyle>
          <a:p>
            <a:pPr lvl="0"/>
            <a:r>
              <a:rPr lang="it-IT"/>
              <a:t>Fare clic per modificare gli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061D643C-0E32-9944-BE22-F8BEB1336E76}"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1347666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0240" y="227590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610773" y="227590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8B47D183-D9D5-224C-9408-DFF733DE2F72}"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5413015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50240" y="2183272"/>
            <a:ext cx="5746045" cy="909884"/>
          </a:xfrm>
        </p:spPr>
        <p:txBody>
          <a:bodyPr anchor="b"/>
          <a:lstStyle>
            <a:lvl1pPr marL="0" indent="0">
              <a:buNone/>
              <a:defRPr sz="3413" b="1"/>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4" name="Segnaposto contenuto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606260" y="2183272"/>
            <a:ext cx="5748302" cy="909884"/>
          </a:xfrm>
        </p:spPr>
        <p:txBody>
          <a:bodyPr anchor="b"/>
          <a:lstStyle>
            <a:lvl1pPr marL="0" indent="0">
              <a:buNone/>
              <a:defRPr sz="3413" b="1"/>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6" name="Segnaposto contenuto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fld id="{DC959DF0-8E11-BA45-8F8B-62364A886766}" type="slidenum">
              <a:rPr lang="it-IT" altLang="it-IT"/>
              <a:pPr/>
              <a:t>‹N›</a:t>
            </a:fld>
            <a:endParaRPr lang="it-IT" altLang="it-IT"/>
          </a:p>
        </p:txBody>
      </p:sp>
      <p:sp>
        <p:nvSpPr>
          <p:cNvPr id="9"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488997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2"/>
          <p:cNvSpPr>
            <a:spLocks noGrp="1" noChangeArrowheads="1"/>
          </p:cNvSpPr>
          <p:nvPr>
            <p:ph type="dt" sz="half"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fld id="{D14F14D0-F7AC-794C-8AC6-EE4465D5B6E4}" type="slidenum">
              <a:rPr lang="it-IT" altLang="it-IT"/>
              <a:pPr/>
              <a:t>‹N›</a:t>
            </a:fld>
            <a:endParaRPr lang="it-IT" altLang="it-IT"/>
          </a:p>
        </p:txBody>
      </p:sp>
      <p:sp>
        <p:nvSpPr>
          <p:cNvPr id="5"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988393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fld id="{6CDD3A29-80F0-A842-BEF3-3AEBC039CA64}" type="slidenum">
              <a:rPr lang="it-IT" altLang="it-IT"/>
              <a:pPr/>
              <a:t>‹N›</a:t>
            </a:fld>
            <a:endParaRPr lang="it-IT" altLang="it-IT"/>
          </a:p>
        </p:txBody>
      </p:sp>
      <p:sp>
        <p:nvSpPr>
          <p:cNvPr id="4"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106718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243" y="388338"/>
            <a:ext cx="4278490" cy="1652693"/>
          </a:xfrm>
        </p:spPr>
        <p:txBody>
          <a:bodyPr anchor="b"/>
          <a:lstStyle>
            <a:lvl1pPr algn="l">
              <a:defRPr sz="2844" b="1"/>
            </a:lvl1pPr>
          </a:lstStyle>
          <a:p>
            <a:r>
              <a:rPr lang="it-IT"/>
              <a:t>Fare clic per modificare stile</a:t>
            </a:r>
          </a:p>
        </p:txBody>
      </p:sp>
      <p:sp>
        <p:nvSpPr>
          <p:cNvPr id="3" name="Segnaposto contenuto 2"/>
          <p:cNvSpPr>
            <a:spLocks noGrp="1"/>
          </p:cNvSpPr>
          <p:nvPr>
            <p:ph idx="1"/>
          </p:nvPr>
        </p:nvSpPr>
        <p:spPr>
          <a:xfrm>
            <a:off x="5084516" y="388398"/>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50243" y="2041033"/>
            <a:ext cx="4278490" cy="6671734"/>
          </a:xfrm>
        </p:spPr>
        <p:txBody>
          <a:bodyPr/>
          <a:lstStyle>
            <a:lvl1pPr marL="0" indent="0">
              <a:buNone/>
              <a:defRPr sz="1991"/>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2E178B79-F47C-9347-A052-9FFB88C3835E}"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046619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032" y="6827520"/>
            <a:ext cx="7802880" cy="806027"/>
          </a:xfrm>
        </p:spPr>
        <p:txBody>
          <a:bodyPr anchor="b"/>
          <a:lstStyle>
            <a:lvl1pPr algn="l">
              <a:defRPr sz="2844" b="1"/>
            </a:lvl1pPr>
          </a:lstStyle>
          <a:p>
            <a:r>
              <a:rPr lang="it-IT"/>
              <a:t>Fare clic per modificare stile</a:t>
            </a:r>
          </a:p>
        </p:txBody>
      </p:sp>
      <p:sp>
        <p:nvSpPr>
          <p:cNvPr id="3" name="Segnaposto immagine 2"/>
          <p:cNvSpPr>
            <a:spLocks noGrp="1"/>
          </p:cNvSpPr>
          <p:nvPr>
            <p:ph type="pic" idx="1"/>
          </p:nvPr>
        </p:nvSpPr>
        <p:spPr>
          <a:xfrm>
            <a:off x="2549032" y="871502"/>
            <a:ext cx="7802880" cy="5852160"/>
          </a:xfrm>
        </p:spPr>
        <p:txBody>
          <a:bodyPr/>
          <a:lstStyle>
            <a:lvl1pPr marL="0" indent="0">
              <a:buNone/>
              <a:defRPr sz="4551"/>
            </a:lvl1pPr>
            <a:lvl2pPr marL="648816" indent="0">
              <a:buNone/>
              <a:defRPr sz="3982"/>
            </a:lvl2pPr>
            <a:lvl3pPr marL="1297662" indent="0">
              <a:buNone/>
              <a:defRPr sz="3413"/>
            </a:lvl3pPr>
            <a:lvl4pPr marL="1946508" indent="0">
              <a:buNone/>
              <a:defRPr sz="2844"/>
            </a:lvl4pPr>
            <a:lvl5pPr marL="2595336" indent="0">
              <a:buNone/>
              <a:defRPr sz="2844"/>
            </a:lvl5pPr>
            <a:lvl6pPr marL="3244161" indent="0">
              <a:buNone/>
              <a:defRPr sz="2844"/>
            </a:lvl6pPr>
            <a:lvl7pPr marL="3893009" indent="0">
              <a:buNone/>
              <a:defRPr sz="2844"/>
            </a:lvl7pPr>
            <a:lvl8pPr marL="4541837" indent="0">
              <a:buNone/>
              <a:defRPr sz="2844"/>
            </a:lvl8pPr>
            <a:lvl9pPr marL="5190669" indent="0">
              <a:buNone/>
              <a:defRPr sz="2844"/>
            </a:lvl9pPr>
          </a:lstStyle>
          <a:p>
            <a:pPr lvl="0"/>
            <a:endParaRPr lang="it-IT" noProof="0"/>
          </a:p>
        </p:txBody>
      </p:sp>
      <p:sp>
        <p:nvSpPr>
          <p:cNvPr id="4" name="Segnaposto testo 3"/>
          <p:cNvSpPr>
            <a:spLocks noGrp="1"/>
          </p:cNvSpPr>
          <p:nvPr>
            <p:ph type="body" sz="half" idx="2"/>
          </p:nvPr>
        </p:nvSpPr>
        <p:spPr>
          <a:xfrm>
            <a:off x="2549032" y="7633547"/>
            <a:ext cx="7802880" cy="1144693"/>
          </a:xfrm>
        </p:spPr>
        <p:txBody>
          <a:bodyPr/>
          <a:lstStyle>
            <a:lvl1pPr marL="0" indent="0">
              <a:buNone/>
              <a:defRPr sz="1991"/>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fld id="{89477301-7447-2649-B8F7-B1858695C52A}" type="slidenum">
              <a:rPr lang="it-IT" altLang="it-IT"/>
              <a:pPr/>
              <a:t>‹N›</a:t>
            </a:fld>
            <a:endParaRPr lang="it-IT" alt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9175254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F3BC3A99-022A-CD43-9A0D-A65D5517722F}"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355563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480" y="390657"/>
            <a:ext cx="2926080" cy="8322169"/>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0240" y="390657"/>
            <a:ext cx="8561493" cy="832216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fld id="{7212370B-7687-4B41-8DFC-99E11477AC22}" type="slidenum">
              <a:rPr lang="it-IT" altLang="it-IT"/>
              <a:pPr/>
              <a:t>‹N›</a:t>
            </a:fld>
            <a:endParaRPr lang="it-IT" alt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7769396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56205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32" y="3417846"/>
            <a:ext cx="11458223" cy="1937173"/>
          </a:xfrm>
        </p:spPr>
        <p:txBody>
          <a:bodyPr/>
          <a:lstStyle>
            <a:lvl1pPr algn="ctr">
              <a:defRPr sz="6500" b="0" cap="none" baseline="0"/>
            </a:lvl1pPr>
          </a:lstStyle>
          <a:p>
            <a:r>
              <a:rPr lang="it-IT"/>
              <a:t>Fare clic per modificare stile</a:t>
            </a:r>
            <a:endParaRPr/>
          </a:p>
        </p:txBody>
      </p:sp>
      <p:sp>
        <p:nvSpPr>
          <p:cNvPr id="3" name="Text Placeholder 2"/>
          <p:cNvSpPr>
            <a:spLocks noGrp="1"/>
          </p:cNvSpPr>
          <p:nvPr>
            <p:ph type="body" idx="1"/>
          </p:nvPr>
        </p:nvSpPr>
        <p:spPr>
          <a:xfrm>
            <a:off x="781232" y="5313470"/>
            <a:ext cx="11458223" cy="2133599"/>
          </a:xfrm>
        </p:spPr>
        <p:txBody>
          <a:bodyPr>
            <a:normAutofit/>
          </a:bodyPr>
          <a:lstStyle>
            <a:lvl1pPr marL="0" indent="0" algn="ctr">
              <a:spcBef>
                <a:spcPts val="427"/>
              </a:spcBef>
              <a:buNone/>
              <a:defRPr sz="2600">
                <a:solidFill>
                  <a:schemeClr val="tx1">
                    <a:tint val="75000"/>
                  </a:schemeClr>
                </a:solidFill>
              </a:defRPr>
            </a:lvl1pPr>
            <a:lvl2pPr marL="649288" indent="0">
              <a:buNone/>
              <a:defRPr sz="2600">
                <a:solidFill>
                  <a:schemeClr val="tx1">
                    <a:tint val="75000"/>
                  </a:schemeClr>
                </a:solidFill>
              </a:defRPr>
            </a:lvl2pPr>
            <a:lvl3pPr marL="1298592" indent="0">
              <a:buNone/>
              <a:defRPr sz="2300">
                <a:solidFill>
                  <a:schemeClr val="tx1">
                    <a:tint val="75000"/>
                  </a:schemeClr>
                </a:solidFill>
              </a:defRPr>
            </a:lvl3pPr>
            <a:lvl4pPr marL="1947902" indent="0">
              <a:buNone/>
              <a:defRPr sz="2000">
                <a:solidFill>
                  <a:schemeClr val="tx1">
                    <a:tint val="75000"/>
                  </a:schemeClr>
                </a:solidFill>
              </a:defRPr>
            </a:lvl4pPr>
            <a:lvl5pPr marL="2597197" indent="0">
              <a:buNone/>
              <a:defRPr sz="2000">
                <a:solidFill>
                  <a:schemeClr val="tx1">
                    <a:tint val="75000"/>
                  </a:schemeClr>
                </a:solidFill>
              </a:defRPr>
            </a:lvl5pPr>
            <a:lvl6pPr marL="3246490" indent="0">
              <a:buNone/>
              <a:defRPr sz="2000">
                <a:solidFill>
                  <a:schemeClr val="tx1">
                    <a:tint val="75000"/>
                  </a:schemeClr>
                </a:solidFill>
              </a:defRPr>
            </a:lvl6pPr>
            <a:lvl7pPr marL="3895797" indent="0">
              <a:buNone/>
              <a:defRPr sz="2000">
                <a:solidFill>
                  <a:schemeClr val="tx1">
                    <a:tint val="75000"/>
                  </a:schemeClr>
                </a:solidFill>
              </a:defRPr>
            </a:lvl7pPr>
            <a:lvl8pPr marL="4545091" indent="0">
              <a:buNone/>
              <a:defRPr sz="2000">
                <a:solidFill>
                  <a:schemeClr val="tx1">
                    <a:tint val="75000"/>
                  </a:schemeClr>
                </a:solidFill>
              </a:defRPr>
            </a:lvl8pPr>
            <a:lvl9pPr marL="5194392" indent="0">
              <a:buNone/>
              <a:defRPr sz="20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073DB2BC-54F1-2444-8C96-89A6F73C593B}" type="datetimeFigureOut">
              <a:rPr lang="en-US">
                <a:solidFill>
                  <a:prstClr val="white"/>
                </a:solidFill>
              </a:rPr>
              <a:pPr>
                <a:defRPr/>
              </a:pPr>
              <a:t>10/4/18</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BC24A02-9796-9D48-91D5-9480884ED767}" type="slidenum">
              <a:rPr lang="en-US">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508204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52" y="29352"/>
            <a:ext cx="4976142" cy="4018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82916" y="29352"/>
            <a:ext cx="7999306" cy="4018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52" y="4007556"/>
            <a:ext cx="10907324" cy="3267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98294" y="4009813"/>
            <a:ext cx="2077156" cy="326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352" y="7238436"/>
            <a:ext cx="12939324" cy="247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3"/>
          <p:cNvSpPr/>
          <p:nvPr userDrawn="1"/>
        </p:nvSpPr>
        <p:spPr>
          <a:xfrm>
            <a:off x="12451645" y="3513102"/>
            <a:ext cx="433493" cy="216747"/>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endParaRPr lang="it-IT" sz="2600" kern="1200">
              <a:solidFill>
                <a:srgbClr val="F47F28"/>
              </a:solidFill>
            </a:endParaRPr>
          </a:p>
        </p:txBody>
      </p:sp>
      <p:sp>
        <p:nvSpPr>
          <p:cNvPr id="15" name="Text Placeholder 15"/>
          <p:cNvSpPr>
            <a:spLocks noGrp="1"/>
          </p:cNvSpPr>
          <p:nvPr>
            <p:ph type="body" sz="quarter" idx="14"/>
          </p:nvPr>
        </p:nvSpPr>
        <p:spPr>
          <a:xfrm>
            <a:off x="5093547" y="1842348"/>
            <a:ext cx="7261013" cy="2014249"/>
          </a:xfrm>
        </p:spPr>
        <p:txBody>
          <a:bodyPr anchor="b">
            <a:normAutofit/>
          </a:bodyPr>
          <a:lstStyle>
            <a:lvl1pPr algn="r" eaLnBrk="1" latinLnBrk="0" hangingPunct="1">
              <a:buNone/>
              <a:defRPr kumimoji="0" lang="it-IT" sz="3100" kern="1200">
                <a:solidFill>
                  <a:schemeClr val="tx1">
                    <a:lumMod val="75000"/>
                    <a:lumOff val="25000"/>
                  </a:schemeClr>
                </a:solidFill>
                <a:latin typeface="Calibri" pitchFamily="34" charset="0"/>
                <a:ea typeface="+mn-ea"/>
                <a:cs typeface="+mn-cs"/>
              </a:defRPr>
            </a:lvl1pPr>
          </a:lstStyle>
          <a:p>
            <a:pPr lvl="0"/>
            <a:endParaRPr/>
          </a:p>
        </p:txBody>
      </p:sp>
      <p:sp>
        <p:nvSpPr>
          <p:cNvPr id="2" name="Title 1"/>
          <p:cNvSpPr>
            <a:spLocks noGrp="1"/>
          </p:cNvSpPr>
          <p:nvPr>
            <p:ph type="title"/>
          </p:nvPr>
        </p:nvSpPr>
        <p:spPr>
          <a:xfrm>
            <a:off x="151245" y="5852160"/>
            <a:ext cx="10403840" cy="1300480"/>
          </a:xfrm>
        </p:spPr>
        <p:txBody>
          <a:bodyPr anchor="b">
            <a:normAutofit/>
          </a:bodyPr>
          <a:lstStyle>
            <a:lvl1pPr marL="0" indent="0" eaLnBrk="1" latinLnBrk="0" hangingPunct="1">
              <a:defRPr kumimoji="0" lang="it-IT" sz="5100" b="1" kern="1200" baseline="0">
                <a:solidFill>
                  <a:schemeClr val="bg1"/>
                </a:solidFill>
                <a:latin typeface="Arial" pitchFamily="34" charset="0"/>
                <a:ea typeface="+mn-ea"/>
                <a:cs typeface="Arial" pitchFamily="34" charset="0"/>
              </a:defRPr>
            </a:lvl1pPr>
          </a:lstStyle>
          <a:p>
            <a:pPr lvl="0"/>
            <a:endParaRPr/>
          </a:p>
        </p:txBody>
      </p:sp>
      <p:sp>
        <p:nvSpPr>
          <p:cNvPr id="10" name="Date Placeholder 3"/>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0F449F82-6F62-3141-8AD9-7DE1A29BB27F}" type="datetimeFigureOut">
              <a:rPr lang="en-US">
                <a:solidFill>
                  <a:prstClr val="white"/>
                </a:solidFill>
              </a:rPr>
              <a:pPr>
                <a:defRPr kumimoji="0"/>
              </a:pPr>
              <a:t>10/4/18</a:t>
            </a:fld>
            <a:endParaRPr>
              <a:solidFill>
                <a:prstClr val="white"/>
              </a:solidFill>
            </a:endParaRPr>
          </a:p>
        </p:txBody>
      </p:sp>
      <p:sp>
        <p:nvSpPr>
          <p:cNvPr id="11" name="Footer Placeholder 4"/>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12" name="Slide Number Placeholder 5"/>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8995E9FE-DD49-7744-8C47-A138F1D5F23B}"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25959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1083733" y="2767942"/>
            <a:ext cx="2926080" cy="292608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r>
              <a:rPr lang="it-IT" sz="2600" kern="1200">
                <a:solidFill>
                  <a:prstClr val="white"/>
                </a:solidFill>
              </a:rPr>
              <a:t>             </a:t>
            </a:r>
          </a:p>
        </p:txBody>
      </p:sp>
      <p:sp>
        <p:nvSpPr>
          <p:cNvPr id="5" name="Rectangle 7"/>
          <p:cNvSpPr/>
          <p:nvPr userDrawn="1"/>
        </p:nvSpPr>
        <p:spPr>
          <a:xfrm>
            <a:off x="12354560" y="7489050"/>
            <a:ext cx="650240" cy="1377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r>
              <a:rPr lang="it-IT" sz="2600" kern="1200">
                <a:solidFill>
                  <a:srgbClr val="FF6600"/>
                </a:solidFill>
              </a:rPr>
              <a:t>           </a:t>
            </a:r>
          </a:p>
        </p:txBody>
      </p:sp>
      <p:sp>
        <p:nvSpPr>
          <p:cNvPr id="6" name="Oval 8"/>
          <p:cNvSpPr/>
          <p:nvPr userDrawn="1"/>
        </p:nvSpPr>
        <p:spPr>
          <a:xfrm>
            <a:off x="1432644" y="2833570"/>
            <a:ext cx="2252049" cy="1842347"/>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r>
              <a:rPr lang="it-IT" sz="2600" kern="1200">
                <a:solidFill>
                  <a:prstClr val="white"/>
                </a:solidFill>
              </a:rPr>
              <a:t>       </a:t>
            </a:r>
          </a:p>
        </p:txBody>
      </p:sp>
      <p:sp>
        <p:nvSpPr>
          <p:cNvPr id="2" name="Title 1"/>
          <p:cNvSpPr>
            <a:spLocks noGrp="1"/>
          </p:cNvSpPr>
          <p:nvPr>
            <p:ph type="title"/>
          </p:nvPr>
        </p:nvSpPr>
        <p:spPr>
          <a:xfrm>
            <a:off x="4226560" y="2833570"/>
            <a:ext cx="8344747" cy="2801843"/>
          </a:xfrm>
        </p:spPr>
        <p:txBody>
          <a:bodyPr>
            <a:normAutofit/>
          </a:bodyPr>
          <a:lstStyle>
            <a:lvl1pPr algn="l" eaLnBrk="1" latinLnBrk="0" hangingPunct="1">
              <a:defRPr kumimoji="0" lang="it-IT" sz="4300" b="1" cap="all"/>
            </a:lvl1pPr>
          </a:lstStyle>
          <a:p>
            <a:endParaRPr/>
          </a:p>
        </p:txBody>
      </p:sp>
      <p:sp>
        <p:nvSpPr>
          <p:cNvPr id="3" name="Text Placeholder 2"/>
          <p:cNvSpPr>
            <a:spLocks noGrp="1"/>
          </p:cNvSpPr>
          <p:nvPr>
            <p:ph type="body" idx="1"/>
          </p:nvPr>
        </p:nvSpPr>
        <p:spPr>
          <a:xfrm>
            <a:off x="541868" y="7261014"/>
            <a:ext cx="11704321" cy="534453"/>
          </a:xfrm>
        </p:spPr>
        <p:txBody>
          <a:bodyPr anchor="b">
            <a:normAutofit/>
          </a:bodyPr>
          <a:lstStyle>
            <a:lvl1pPr marL="0" indent="0" algn="r" eaLnBrk="1" latinLnBrk="0" hangingPunct="1">
              <a:buNone/>
              <a:defRPr kumimoji="0" lang="it-IT" sz="2600">
                <a:solidFill>
                  <a:schemeClr val="tx1">
                    <a:lumMod val="65000"/>
                    <a:lumOff val="35000"/>
                  </a:schemeClr>
                </a:solidFill>
              </a:defRPr>
            </a:lvl1pPr>
            <a:lvl2pPr marL="650230" indent="0" eaLnBrk="1" latinLnBrk="0" hangingPunct="1">
              <a:buNone/>
              <a:defRPr kumimoji="0" lang="it-IT" sz="2600">
                <a:solidFill>
                  <a:schemeClr val="tx1">
                    <a:tint val="75000"/>
                  </a:schemeClr>
                </a:solidFill>
              </a:defRPr>
            </a:lvl2pPr>
            <a:lvl3pPr marL="1300460" indent="0" eaLnBrk="1" latinLnBrk="0" hangingPunct="1">
              <a:buNone/>
              <a:defRPr kumimoji="0" lang="it-IT" sz="2300">
                <a:solidFill>
                  <a:schemeClr val="tx1">
                    <a:tint val="75000"/>
                  </a:schemeClr>
                </a:solidFill>
              </a:defRPr>
            </a:lvl3pPr>
            <a:lvl4pPr marL="1950690" indent="0" eaLnBrk="1" latinLnBrk="0" hangingPunct="1">
              <a:buNone/>
              <a:defRPr kumimoji="0" lang="it-IT" sz="2000">
                <a:solidFill>
                  <a:schemeClr val="tx1">
                    <a:tint val="75000"/>
                  </a:schemeClr>
                </a:solidFill>
              </a:defRPr>
            </a:lvl4pPr>
            <a:lvl5pPr marL="2600919" indent="0" eaLnBrk="1" latinLnBrk="0" hangingPunct="1">
              <a:buNone/>
              <a:defRPr kumimoji="0" lang="it-IT" sz="2000">
                <a:solidFill>
                  <a:schemeClr val="tx1">
                    <a:tint val="75000"/>
                  </a:schemeClr>
                </a:solidFill>
              </a:defRPr>
            </a:lvl5pPr>
            <a:lvl6pPr marL="3251149" indent="0" eaLnBrk="1" latinLnBrk="0" hangingPunct="1">
              <a:buNone/>
              <a:defRPr kumimoji="0" lang="it-IT" sz="2000">
                <a:solidFill>
                  <a:schemeClr val="tx1">
                    <a:tint val="75000"/>
                  </a:schemeClr>
                </a:solidFill>
              </a:defRPr>
            </a:lvl6pPr>
            <a:lvl7pPr marL="3901379" indent="0" eaLnBrk="1" latinLnBrk="0" hangingPunct="1">
              <a:buNone/>
              <a:defRPr kumimoji="0" lang="it-IT" sz="2000">
                <a:solidFill>
                  <a:schemeClr val="tx1">
                    <a:tint val="75000"/>
                  </a:schemeClr>
                </a:solidFill>
              </a:defRPr>
            </a:lvl7pPr>
            <a:lvl8pPr marL="4551609" indent="0" eaLnBrk="1" latinLnBrk="0" hangingPunct="1">
              <a:buNone/>
              <a:defRPr kumimoji="0" lang="it-IT" sz="2000">
                <a:solidFill>
                  <a:schemeClr val="tx1">
                    <a:tint val="75000"/>
                  </a:schemeClr>
                </a:solidFill>
              </a:defRPr>
            </a:lvl8pPr>
            <a:lvl9pPr marL="5201839" indent="0" eaLnBrk="1" latinLnBrk="0" hangingPunct="1">
              <a:buNone/>
              <a:defRPr kumimoji="0" lang="it-IT" sz="2000">
                <a:solidFill>
                  <a:schemeClr val="tx1">
                    <a:tint val="75000"/>
                  </a:schemeClr>
                </a:solidFill>
              </a:defRPr>
            </a:lvl9pPr>
          </a:lstStyle>
          <a:p>
            <a:pPr lvl="0"/>
            <a:endParaRPr/>
          </a:p>
        </p:txBody>
      </p:sp>
      <p:sp>
        <p:nvSpPr>
          <p:cNvPr id="7" name="Footer Placeholder 4"/>
          <p:cNvSpPr>
            <a:spLocks noGrp="1"/>
          </p:cNvSpPr>
          <p:nvPr>
            <p:ph type="ftr" sz="quarter" idx="10"/>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endParaRPr>
          </a:p>
        </p:txBody>
      </p:sp>
      <p:sp>
        <p:nvSpPr>
          <p:cNvPr id="8" name="Slide Number Placeholder 5"/>
          <p:cNvSpPr>
            <a:spLocks noGrp="1"/>
          </p:cNvSpPr>
          <p:nvPr>
            <p:ph type="sldNum" sz="quarter" idx="11"/>
          </p:nvPr>
        </p:nvSpPr>
        <p:spPr/>
        <p:txBody>
          <a:bodyPr/>
          <a:lstStyle>
            <a:lvl1pPr eaLnBrk="1" latinLnBrk="0" hangingPunct="1">
              <a:defRPr kumimoji="0" lang="it-IT">
                <a:solidFill>
                  <a:schemeClr val="tx1">
                    <a:lumMod val="85000"/>
                    <a:lumOff val="15000"/>
                  </a:schemeClr>
                </a:solidFill>
              </a:defRPr>
            </a:lvl1pPr>
          </a:lstStyle>
          <a:p>
            <a:pPr>
              <a:defRPr kumimoji="0"/>
            </a:pPr>
            <a:fld id="{DEBCC6D4-DC42-1C4D-93E6-28F3718ABCC2}" type="slidenum">
              <a:rPr>
                <a:solidFill>
                  <a:prstClr val="black">
                    <a:lumMod val="85000"/>
                    <a:lumOff val="15000"/>
                  </a:prstClr>
                </a:solidFill>
              </a:rPr>
              <a:pPr>
                <a:defRPr kumimoji="0"/>
              </a:pPr>
              <a:t>‹N›</a:t>
            </a:fld>
            <a:endParaRPr>
              <a:solidFill>
                <a:prstClr val="black">
                  <a:lumMod val="85000"/>
                  <a:lumOff val="15000"/>
                </a:prstClr>
              </a:solidFill>
            </a:endParaRPr>
          </a:p>
        </p:txBody>
      </p:sp>
    </p:spTree>
    <p:extLst>
      <p:ext uri="{BB962C8B-B14F-4D97-AF65-F5344CB8AC3E}">
        <p14:creationId xmlns:p14="http://schemas.microsoft.com/office/powerpoint/2010/main" val="1088159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Titolo e contenu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l="2599" r="5875" b="5263"/>
          <a:stretch>
            <a:fillRect/>
          </a:stretch>
        </p:blipFill>
        <p:spPr bwMode="auto">
          <a:xfrm>
            <a:off x="4516" y="8344747"/>
            <a:ext cx="13004800" cy="1499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0345" y="108373"/>
            <a:ext cx="11950962" cy="975360"/>
          </a:xfrm>
        </p:spPr>
        <p:txBody>
          <a:bodyPr>
            <a:normAutofit/>
          </a:bodyPr>
          <a:lstStyle>
            <a:lvl1pPr algn="l" eaLnBrk="1" latinLnBrk="0" hangingPunct="1">
              <a:defRPr kumimoji="0" lang="it-IT" sz="4300" b="0">
                <a:solidFill>
                  <a:schemeClr val="tx1">
                    <a:lumMod val="85000"/>
                    <a:lumOff val="15000"/>
                  </a:schemeClr>
                </a:solidFill>
              </a:defRPr>
            </a:lvl1pPr>
          </a:lstStyle>
          <a:p>
            <a:endParaRPr/>
          </a:p>
        </p:txBody>
      </p:sp>
      <p:sp>
        <p:nvSpPr>
          <p:cNvPr id="3" name="Content Placeholder 2"/>
          <p:cNvSpPr>
            <a:spLocks noGrp="1"/>
          </p:cNvSpPr>
          <p:nvPr>
            <p:ph idx="1"/>
          </p:nvPr>
        </p:nvSpPr>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a:endParaRPr/>
          </a:p>
          <a:p>
            <a:pPr lvl="1"/>
            <a:endParaRPr/>
          </a:p>
          <a:p>
            <a:pPr lvl="2"/>
            <a:endParaRPr/>
          </a:p>
          <a:p>
            <a:pPr lvl="3"/>
            <a:endParaRPr/>
          </a:p>
          <a:p>
            <a:pPr lvl="4"/>
            <a:endParaRPr/>
          </a:p>
        </p:txBody>
      </p:sp>
      <p:sp>
        <p:nvSpPr>
          <p:cNvPr id="5"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6AAAA639-82D8-1E47-AEED-B347AF077588}" type="datetimeFigureOut">
              <a:rPr lang="en-US">
                <a:solidFill>
                  <a:prstClr val="black">
                    <a:lumMod val="85000"/>
                    <a:lumOff val="15000"/>
                  </a:prstClr>
                </a:solidFill>
              </a:rPr>
              <a:pPr>
                <a:defRPr kumimoji="0"/>
              </a:pPr>
              <a:t>10/4/18</a:t>
            </a:fld>
            <a:endParaRPr>
              <a:solidFill>
                <a:prstClr val="black">
                  <a:lumMod val="85000"/>
                  <a:lumOff val="15000"/>
                </a:prstClr>
              </a:solidFill>
            </a:endParaRPr>
          </a:p>
        </p:txBody>
      </p:sp>
      <p:sp>
        <p:nvSpPr>
          <p:cNvPr id="6" name="Footer Placeholder 4"/>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endParaRPr>
          </a:p>
        </p:txBody>
      </p:sp>
      <p:sp>
        <p:nvSpPr>
          <p:cNvPr id="7"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ED3485A3-EA70-8C49-9D80-204D8F4646DC}" type="slidenum">
              <a:rPr>
                <a:solidFill>
                  <a:prstClr val="black">
                    <a:lumMod val="85000"/>
                    <a:lumOff val="15000"/>
                  </a:prstClr>
                </a:solidFill>
              </a:rPr>
              <a:pPr>
                <a:defRPr kumimoji="0"/>
              </a:pPr>
              <a:t>‹N›</a:t>
            </a:fld>
            <a:endParaRPr>
              <a:solidFill>
                <a:prstClr val="black">
                  <a:lumMod val="85000"/>
                  <a:lumOff val="15000"/>
                </a:prstClr>
              </a:solidFill>
            </a:endParaRPr>
          </a:p>
        </p:txBody>
      </p:sp>
    </p:spTree>
    <p:extLst>
      <p:ext uri="{BB962C8B-B14F-4D97-AF65-F5344CB8AC3E}">
        <p14:creationId xmlns:p14="http://schemas.microsoft.com/office/powerpoint/2010/main" val="393972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olo e contenuto: enfas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6" name="Content Placeholder 2"/>
          <p:cNvSpPr>
            <a:spLocks noGrp="1"/>
          </p:cNvSpPr>
          <p:nvPr>
            <p:ph idx="1"/>
          </p:nvPr>
        </p:nvSpPr>
        <p:spPr>
          <a:xfrm>
            <a:off x="650240" y="2275841"/>
            <a:ext cx="11704320" cy="6436925"/>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a:endParaRPr/>
          </a:p>
          <a:p>
            <a:pPr lvl="1"/>
            <a:endParaRPr/>
          </a:p>
          <a:p>
            <a:pPr lvl="2"/>
            <a:endParaRPr/>
          </a:p>
          <a:p>
            <a:pPr lvl="3"/>
            <a:endParaRPr/>
          </a:p>
          <a:p>
            <a:pPr lvl="4"/>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44FE2DC3-205A-A44E-A677-6EB4EADDF3E7}" type="datetimeFigureOut">
              <a:rPr lang="en-US">
                <a:solidFill>
                  <a:prstClr val="black">
                    <a:lumMod val="85000"/>
                    <a:lumOff val="15000"/>
                  </a:prstClr>
                </a:solidFill>
              </a:rPr>
              <a:pPr>
                <a:defRPr kumimoji="0"/>
              </a:pPr>
              <a:t>10/4/18</a:t>
            </a:fld>
            <a:endParaRPr>
              <a:solidFill>
                <a:prstClr val="black">
                  <a:lumMod val="85000"/>
                  <a:lumOff val="15000"/>
                </a:prstClr>
              </a:solidFill>
            </a:endParaRPr>
          </a:p>
        </p:txBody>
      </p:sp>
      <p:sp>
        <p:nvSpPr>
          <p:cNvPr id="5" name="Footer Placeholder 3"/>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a:solidFill>
                <a:prstClr val="black">
                  <a:lumMod val="85000"/>
                  <a:lumOff val="15000"/>
                </a:prstClr>
              </a:solidFill>
            </a:endParaRPr>
          </a:p>
        </p:txBody>
      </p:sp>
      <p:sp>
        <p:nvSpPr>
          <p:cNvPr id="7" name="Slide Number Placeholder 4"/>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4B80BDD5-890E-294D-A7E0-84A51ED3FFC3}" type="slidenum">
              <a:rPr>
                <a:solidFill>
                  <a:prstClr val="black">
                    <a:lumMod val="85000"/>
                    <a:lumOff val="15000"/>
                  </a:prstClr>
                </a:solidFill>
              </a:rPr>
              <a:pPr>
                <a:defRPr kumimoji="0"/>
              </a:pPr>
              <a:t>‹N›</a:t>
            </a:fld>
            <a:endParaRPr>
              <a:solidFill>
                <a:prstClr val="black">
                  <a:lumMod val="85000"/>
                  <a:lumOff val="15000"/>
                </a:prstClr>
              </a:solidFill>
            </a:endParaRPr>
          </a:p>
        </p:txBody>
      </p:sp>
    </p:spTree>
    <p:extLst>
      <p:ext uri="{BB962C8B-B14F-4D97-AF65-F5344CB8AC3E}">
        <p14:creationId xmlns:p14="http://schemas.microsoft.com/office/powerpoint/2010/main" val="40610862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Obj" preserve="1">
  <p:cSld name="Due contenu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6" y="1"/>
            <a:ext cx="10052288" cy="1192107"/>
          </a:xfrm>
        </p:spPr>
        <p:txBody>
          <a:bodyPr anchor="b">
            <a:normAutofit/>
          </a:bodyPr>
          <a:lstStyle>
            <a:lvl1pPr algn="l" eaLnBrk="1" latinLnBrk="0" hangingPunct="1">
              <a:defRPr kumimoji="0" lang="it-IT" sz="4000">
                <a:solidFill>
                  <a:schemeClr val="bg1"/>
                </a:solidFill>
              </a:defRPr>
            </a:lvl1pPr>
          </a:lstStyle>
          <a:p>
            <a:endParaRPr/>
          </a:p>
        </p:txBody>
      </p:sp>
      <p:sp>
        <p:nvSpPr>
          <p:cNvPr id="3" name="Content Placeholder 2"/>
          <p:cNvSpPr>
            <a:spLocks noGrp="1"/>
          </p:cNvSpPr>
          <p:nvPr>
            <p:ph sz="half" idx="1"/>
          </p:nvPr>
        </p:nvSpPr>
        <p:spPr>
          <a:xfrm>
            <a:off x="650240" y="2384217"/>
            <a:ext cx="5743787" cy="5648292"/>
          </a:xfrm>
        </p:spPr>
        <p:txBody>
          <a:bodyPr/>
          <a:lstStyle>
            <a:lvl1pPr eaLnBrk="1" latinLnBrk="0" hangingPunct="1">
              <a:defRPr kumimoji="0" lang="it-IT" sz="4000">
                <a:solidFill>
                  <a:schemeClr val="tx1">
                    <a:lumMod val="85000"/>
                    <a:lumOff val="15000"/>
                  </a:schemeClr>
                </a:solidFill>
              </a:defRPr>
            </a:lvl1pPr>
            <a:lvl2pPr eaLnBrk="1" latinLnBrk="0" hangingPunct="1">
              <a:defRPr kumimoji="0" lang="it-IT" sz="3400">
                <a:solidFill>
                  <a:schemeClr val="tx1">
                    <a:lumMod val="85000"/>
                    <a:lumOff val="15000"/>
                  </a:schemeClr>
                </a:solidFill>
              </a:defRPr>
            </a:lvl2pPr>
            <a:lvl3pPr eaLnBrk="1" latinLnBrk="0" hangingPunct="1">
              <a:defRPr kumimoji="0" lang="it-IT" sz="2800">
                <a:solidFill>
                  <a:schemeClr val="tx1">
                    <a:lumMod val="85000"/>
                    <a:lumOff val="15000"/>
                  </a:schemeClr>
                </a:solidFill>
              </a:defRPr>
            </a:lvl3pPr>
            <a:lvl4pPr eaLnBrk="1" latinLnBrk="0" hangingPunct="1">
              <a:defRPr kumimoji="0" lang="it-IT" sz="2600">
                <a:solidFill>
                  <a:schemeClr val="tx1">
                    <a:lumMod val="85000"/>
                    <a:lumOff val="15000"/>
                  </a:schemeClr>
                </a:solidFill>
              </a:defRPr>
            </a:lvl4pPr>
            <a:lvl5pPr eaLnBrk="1" latinLnBrk="0" hangingPunct="1">
              <a:defRPr kumimoji="0" lang="it-IT" sz="2600">
                <a:solidFill>
                  <a:schemeClr val="tx1">
                    <a:lumMod val="85000"/>
                    <a:lumOff val="15000"/>
                  </a:schemeClr>
                </a:solidFill>
              </a:defRPr>
            </a:lvl5pPr>
            <a:lvl6pPr eaLnBrk="1" latinLnBrk="0" hangingPunct="1">
              <a:defRPr kumimoji="0" lang="it-IT" sz="2600"/>
            </a:lvl6pPr>
            <a:lvl7pPr eaLnBrk="1" latinLnBrk="0" hangingPunct="1">
              <a:defRPr kumimoji="0" lang="it-IT" sz="2600"/>
            </a:lvl7pPr>
            <a:lvl8pPr eaLnBrk="1" latinLnBrk="0" hangingPunct="1">
              <a:defRPr kumimoji="0" lang="it-IT" sz="2600"/>
            </a:lvl8pPr>
            <a:lvl9pPr eaLnBrk="1" latinLnBrk="0" hangingPunct="1">
              <a:defRPr kumimoji="0" lang="it-IT" sz="2600"/>
            </a:lvl9pPr>
          </a:lstStyle>
          <a:p>
            <a:pPr lvl="0"/>
            <a:endParaRPr/>
          </a:p>
          <a:p>
            <a:pPr lvl="1"/>
            <a:endParaRPr/>
          </a:p>
          <a:p>
            <a:pPr lvl="2"/>
            <a:endParaRPr/>
          </a:p>
          <a:p>
            <a:pPr lvl="3"/>
            <a:endParaRPr/>
          </a:p>
          <a:p>
            <a:pPr lvl="4"/>
            <a:endParaRPr/>
          </a:p>
        </p:txBody>
      </p:sp>
      <p:sp>
        <p:nvSpPr>
          <p:cNvPr id="4" name="Content Placeholder 3"/>
          <p:cNvSpPr>
            <a:spLocks noGrp="1"/>
          </p:cNvSpPr>
          <p:nvPr>
            <p:ph sz="half" idx="2"/>
          </p:nvPr>
        </p:nvSpPr>
        <p:spPr>
          <a:xfrm>
            <a:off x="6610773" y="2384213"/>
            <a:ext cx="5743787" cy="5648290"/>
          </a:xfrm>
        </p:spPr>
        <p:txBody>
          <a:bodyPr/>
          <a:lstStyle>
            <a:lvl1pPr eaLnBrk="1" latinLnBrk="0" hangingPunct="1">
              <a:defRPr kumimoji="0" lang="it-IT" sz="4000">
                <a:solidFill>
                  <a:schemeClr val="tx1">
                    <a:lumMod val="85000"/>
                    <a:lumOff val="15000"/>
                  </a:schemeClr>
                </a:solidFill>
              </a:defRPr>
            </a:lvl1pPr>
            <a:lvl2pPr eaLnBrk="1" latinLnBrk="0" hangingPunct="1">
              <a:defRPr kumimoji="0" lang="it-IT" sz="3400">
                <a:solidFill>
                  <a:schemeClr val="tx1">
                    <a:lumMod val="85000"/>
                    <a:lumOff val="15000"/>
                  </a:schemeClr>
                </a:solidFill>
              </a:defRPr>
            </a:lvl2pPr>
            <a:lvl3pPr eaLnBrk="1" latinLnBrk="0" hangingPunct="1">
              <a:defRPr kumimoji="0" lang="it-IT" sz="2800">
                <a:solidFill>
                  <a:schemeClr val="tx1">
                    <a:lumMod val="85000"/>
                    <a:lumOff val="15000"/>
                  </a:schemeClr>
                </a:solidFill>
              </a:defRPr>
            </a:lvl3pPr>
            <a:lvl4pPr eaLnBrk="1" latinLnBrk="0" hangingPunct="1">
              <a:defRPr kumimoji="0" lang="it-IT" sz="2600">
                <a:solidFill>
                  <a:schemeClr val="tx1">
                    <a:lumMod val="85000"/>
                    <a:lumOff val="15000"/>
                  </a:schemeClr>
                </a:solidFill>
              </a:defRPr>
            </a:lvl4pPr>
            <a:lvl5pPr eaLnBrk="1" latinLnBrk="0" hangingPunct="1">
              <a:defRPr kumimoji="0" lang="it-IT" sz="2600">
                <a:solidFill>
                  <a:schemeClr val="tx1">
                    <a:lumMod val="85000"/>
                    <a:lumOff val="15000"/>
                  </a:schemeClr>
                </a:solidFill>
              </a:defRPr>
            </a:lvl5pPr>
            <a:lvl6pPr eaLnBrk="1" latinLnBrk="0" hangingPunct="1">
              <a:defRPr kumimoji="0" lang="it-IT" sz="2600"/>
            </a:lvl6pPr>
            <a:lvl7pPr eaLnBrk="1" latinLnBrk="0" hangingPunct="1">
              <a:defRPr kumimoji="0" lang="it-IT" sz="2600"/>
            </a:lvl7pPr>
            <a:lvl8pPr eaLnBrk="1" latinLnBrk="0" hangingPunct="1">
              <a:defRPr kumimoji="0" lang="it-IT" sz="2600"/>
            </a:lvl8pPr>
            <a:lvl9pPr eaLnBrk="1" latinLnBrk="0" hangingPunct="1">
              <a:defRPr kumimoji="0" lang="it-IT" sz="2600"/>
            </a:lvl9pPr>
          </a:lstStyle>
          <a:p>
            <a:pPr lvl="0"/>
            <a:endParaRPr/>
          </a:p>
          <a:p>
            <a:pPr lvl="1"/>
            <a:endParaRPr/>
          </a:p>
          <a:p>
            <a:pPr lvl="2"/>
            <a:endParaRPr/>
          </a:p>
          <a:p>
            <a:pPr lvl="3"/>
            <a:endParaRPr/>
          </a:p>
          <a:p>
            <a:pPr lvl="4"/>
            <a:endParaRPr/>
          </a:p>
        </p:txBody>
      </p:sp>
      <p:sp>
        <p:nvSpPr>
          <p:cNvPr id="5" name="Date Placeholder 4"/>
          <p:cNvSpPr>
            <a:spLocks noGrp="1"/>
          </p:cNvSpPr>
          <p:nvPr>
            <p:ph type="dt" sz="half" idx="10"/>
          </p:nvPr>
        </p:nvSpPr>
        <p:spPr/>
        <p:txBody>
          <a:bodyPr/>
          <a:lstStyle>
            <a:lvl1pPr eaLnBrk="1" latinLnBrk="0" hangingPunct="1">
              <a:defRPr kumimoji="0"/>
            </a:lvl1pPr>
          </a:lstStyle>
          <a:p>
            <a:pPr>
              <a:defRPr kumimoji="0"/>
            </a:pPr>
            <a:fld id="{E14FDBBC-4DAC-B548-AB86-91D567D7C808}" type="datetimeFigureOut">
              <a:rPr lang="en-US">
                <a:solidFill>
                  <a:prstClr val="black">
                    <a:tint val="75000"/>
                  </a:prstClr>
                </a:solidFill>
              </a:rPr>
              <a:pPr>
                <a:defRPr kumimoji="0"/>
              </a:pPr>
              <a:t>10/4/18</a:t>
            </a:fld>
            <a:endParaRPr>
              <a:solidFill>
                <a:prstClr val="black">
                  <a:tint val="75000"/>
                </a:prstClr>
              </a:solidFill>
            </a:endParaRPr>
          </a:p>
        </p:txBody>
      </p:sp>
      <p:sp>
        <p:nvSpPr>
          <p:cNvPr id="6" name="Footer Placeholder 5"/>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endParaRPr>
          </a:p>
        </p:txBody>
      </p:sp>
      <p:sp>
        <p:nvSpPr>
          <p:cNvPr id="7" name="Slide Number Placeholder 6"/>
          <p:cNvSpPr>
            <a:spLocks noGrp="1"/>
          </p:cNvSpPr>
          <p:nvPr>
            <p:ph type="sldNum" sz="quarter" idx="12"/>
          </p:nvPr>
        </p:nvSpPr>
        <p:spPr/>
        <p:txBody>
          <a:bodyPr/>
          <a:lstStyle>
            <a:lvl1pPr eaLnBrk="1" latinLnBrk="0" hangingPunct="1">
              <a:defRPr kumimoji="0"/>
            </a:lvl1pPr>
          </a:lstStyle>
          <a:p>
            <a:pPr>
              <a:defRPr kumimoji="0"/>
            </a:pPr>
            <a:fld id="{D94F95EE-EE32-F949-B930-385065553A28}" type="slidenum">
              <a:rPr>
                <a:solidFill>
                  <a:prstClr val="black">
                    <a:tint val="75000"/>
                  </a:prstClr>
                </a:solidFill>
              </a:rPr>
              <a:pPr>
                <a:defRPr kumimoji="0"/>
              </a:pPr>
              <a:t>‹N›</a:t>
            </a:fld>
            <a:endParaRPr>
              <a:solidFill>
                <a:prstClr val="black">
                  <a:tint val="75000"/>
                </a:prstClr>
              </a:solidFill>
            </a:endParaRPr>
          </a:p>
        </p:txBody>
      </p:sp>
    </p:spTree>
    <p:extLst>
      <p:ext uri="{BB962C8B-B14F-4D97-AF65-F5344CB8AC3E}">
        <p14:creationId xmlns:p14="http://schemas.microsoft.com/office/powerpoint/2010/main" val="27642364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Solo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83733"/>
            <a:ext cx="3476978"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99147" y="2954240"/>
            <a:ext cx="9970347" cy="1625600"/>
          </a:xfrm>
        </p:spPr>
        <p:txBody>
          <a:bodyPr/>
          <a:lstStyle>
            <a:lvl1pPr algn="l" eaLnBrk="1" latinLnBrk="0" hangingPunct="1">
              <a:defRPr kumimoji="0" lang="it-IT"/>
            </a:lvl1pPr>
          </a:lstStyle>
          <a:p>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B0BC1A15-6902-D642-927B-F2342CAE0002}" type="datetimeFigureOut">
              <a:rPr lang="en-US">
                <a:solidFill>
                  <a:prstClr val="white"/>
                </a:solidFill>
              </a:rPr>
              <a:pPr>
                <a:defRPr kumimoji="0"/>
              </a:pPr>
              <a:t>10/4/18</a:t>
            </a:fld>
            <a:endParaRPr>
              <a:solidFill>
                <a:prstClr val="white"/>
              </a:solidFill>
            </a:endParaRPr>
          </a:p>
        </p:txBody>
      </p:sp>
      <p:sp>
        <p:nvSpPr>
          <p:cNvPr id="5" name="Footer Placeholder 3"/>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6" name="Slide Number Placeholder 4"/>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E0E9FB6A-F896-1544-BDCB-FD273C0A3210}"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524413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olo titolo: enfas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13013" y="4381867"/>
            <a:ext cx="12354560" cy="1558187"/>
          </a:xfrm>
        </p:spPr>
        <p:txBody>
          <a:bodyPr>
            <a:normAutofit/>
          </a:bodyPr>
          <a:lstStyle>
            <a:lvl1pPr algn="ctr" eaLnBrk="1" latinLnBrk="0" hangingPunct="1">
              <a:defRPr kumimoji="0" lang="it-IT" sz="6500" b="1" kern="1200" spc="-213"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endParaRPr/>
          </a:p>
        </p:txBody>
      </p:sp>
      <p:sp>
        <p:nvSpPr>
          <p:cNvPr id="7" name="Text Placeholder 2"/>
          <p:cNvSpPr>
            <a:spLocks noGrp="1"/>
          </p:cNvSpPr>
          <p:nvPr>
            <p:ph type="body" idx="1"/>
          </p:nvPr>
        </p:nvSpPr>
        <p:spPr>
          <a:xfrm>
            <a:off x="403843" y="3448536"/>
            <a:ext cx="12364800" cy="909884"/>
          </a:xfrm>
        </p:spPr>
        <p:txBody>
          <a:bodyPr anchor="b">
            <a:normAutofit/>
          </a:bodyPr>
          <a:lstStyle>
            <a:lvl1pPr marL="0" indent="0" algn="ctr" eaLnBrk="1" latinLnBrk="0" hangingPunct="1">
              <a:buNone/>
              <a:defRPr kumimoji="0" lang="it-IT" sz="4000" kern="1200">
                <a:solidFill>
                  <a:srgbClr val="2E507A">
                    <a:alpha val="81000"/>
                  </a:srgbClr>
                </a:solidFill>
                <a:latin typeface="+mn-lt"/>
                <a:ea typeface="+mn-ea"/>
                <a:cs typeface="+mn-cs"/>
              </a:defRPr>
            </a:lvl1pPr>
            <a:lvl2pPr marL="650230" indent="0" eaLnBrk="1" latinLnBrk="0" hangingPunct="1">
              <a:buNone/>
              <a:defRPr kumimoji="0" lang="it-IT" sz="2800" b="1"/>
            </a:lvl2pPr>
            <a:lvl3pPr marL="1300460" indent="0" eaLnBrk="1" latinLnBrk="0" hangingPunct="1">
              <a:buNone/>
              <a:defRPr kumimoji="0" lang="it-IT" sz="2600" b="1"/>
            </a:lvl3pPr>
            <a:lvl4pPr marL="1950690" indent="0" eaLnBrk="1" latinLnBrk="0" hangingPunct="1">
              <a:buNone/>
              <a:defRPr kumimoji="0" lang="it-IT" sz="2300" b="1"/>
            </a:lvl4pPr>
            <a:lvl5pPr marL="2600919" indent="0" eaLnBrk="1" latinLnBrk="0" hangingPunct="1">
              <a:buNone/>
              <a:defRPr kumimoji="0" lang="it-IT" sz="2300" b="1"/>
            </a:lvl5pPr>
            <a:lvl6pPr marL="3251149" indent="0" eaLnBrk="1" latinLnBrk="0" hangingPunct="1">
              <a:buNone/>
              <a:defRPr kumimoji="0" lang="it-IT" sz="2300" b="1"/>
            </a:lvl6pPr>
            <a:lvl7pPr marL="3901379" indent="0" eaLnBrk="1" latinLnBrk="0" hangingPunct="1">
              <a:buNone/>
              <a:defRPr kumimoji="0" lang="it-IT" sz="2300" b="1"/>
            </a:lvl7pPr>
            <a:lvl8pPr marL="4551609" indent="0" eaLnBrk="1" latinLnBrk="0" hangingPunct="1">
              <a:buNone/>
              <a:defRPr kumimoji="0" lang="it-IT" sz="2300" b="1"/>
            </a:lvl8pPr>
            <a:lvl9pPr marL="5201839" indent="0" eaLnBrk="1" latinLnBrk="0" hangingPunct="1">
              <a:buNone/>
              <a:defRPr kumimoji="0" lang="it-IT" sz="2300" b="1"/>
            </a:lvl9pPr>
          </a:lstStyle>
          <a:p>
            <a:pPr lvl="0"/>
            <a:endParaRPr/>
          </a:p>
        </p:txBody>
      </p:sp>
      <p:sp>
        <p:nvSpPr>
          <p:cNvPr id="4" name="Date Placeholder 1"/>
          <p:cNvSpPr>
            <a:spLocks noGrp="1"/>
          </p:cNvSpPr>
          <p:nvPr>
            <p:ph type="dt" sz="half" idx="10"/>
          </p:nvPr>
        </p:nvSpPr>
        <p:spPr/>
        <p:txBody>
          <a:bodyPr/>
          <a:lstStyle>
            <a:lvl1pPr eaLnBrk="1" latinLnBrk="0" hangingPunct="1">
              <a:defRPr kumimoji="0"/>
            </a:lvl1pPr>
          </a:lstStyle>
          <a:p>
            <a:pPr>
              <a:defRPr kumimoji="0"/>
            </a:pPr>
            <a:fld id="{60E763F5-3F28-BC42-9542-2B468BA188E0}" type="datetimeFigureOut">
              <a:rPr lang="en-US">
                <a:solidFill>
                  <a:prstClr val="black">
                    <a:tint val="75000"/>
                  </a:prstClr>
                </a:solidFill>
              </a:rPr>
              <a:pPr>
                <a:defRPr kumimoji="0"/>
              </a:pPr>
              <a:t>10/4/18</a:t>
            </a:fld>
            <a:endParaRPr>
              <a:solidFill>
                <a:prstClr val="black">
                  <a:tint val="75000"/>
                </a:prstClr>
              </a:solidFill>
            </a:endParaRPr>
          </a:p>
        </p:txBody>
      </p:sp>
      <p:sp>
        <p:nvSpPr>
          <p:cNvPr id="5" name="Footer Placeholder 2"/>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endParaRPr>
          </a:p>
        </p:txBody>
      </p:sp>
      <p:sp>
        <p:nvSpPr>
          <p:cNvPr id="8" name="Slide Number Placeholder 3"/>
          <p:cNvSpPr>
            <a:spLocks noGrp="1"/>
          </p:cNvSpPr>
          <p:nvPr>
            <p:ph type="sldNum" sz="quarter" idx="12"/>
          </p:nvPr>
        </p:nvSpPr>
        <p:spPr/>
        <p:txBody>
          <a:bodyPr/>
          <a:lstStyle>
            <a:lvl1pPr eaLnBrk="1" latinLnBrk="0" hangingPunct="1">
              <a:defRPr kumimoji="0"/>
            </a:lvl1pPr>
          </a:lstStyle>
          <a:p>
            <a:pPr>
              <a:defRPr kumimoji="0"/>
            </a:pPr>
            <a:fld id="{1FAF4BAB-87AD-F344-80FE-FACE2F54D3CC}" type="slidenum">
              <a:rPr>
                <a:solidFill>
                  <a:prstClr val="black">
                    <a:tint val="75000"/>
                  </a:prstClr>
                </a:solidFill>
              </a:rPr>
              <a:pPr>
                <a:defRPr kumimoji="0"/>
              </a:pPr>
              <a:t>‹N›</a:t>
            </a:fld>
            <a:endParaRPr>
              <a:solidFill>
                <a:prstClr val="black">
                  <a:tint val="75000"/>
                </a:prstClr>
              </a:solidFill>
            </a:endParaRPr>
          </a:p>
        </p:txBody>
      </p:sp>
    </p:spTree>
    <p:extLst>
      <p:ext uri="{BB962C8B-B14F-4D97-AF65-F5344CB8AC3E}">
        <p14:creationId xmlns:p14="http://schemas.microsoft.com/office/powerpoint/2010/main" val="208709338"/>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olo con testo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4118187"/>
            <a:ext cx="10728960" cy="3034453"/>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endParaRPr lang="it-IT" sz="2600" kern="1200">
              <a:solidFill>
                <a:prstClr val="white"/>
              </a:solidFill>
            </a:endParaRPr>
          </a:p>
        </p:txBody>
      </p:sp>
      <p:sp>
        <p:nvSpPr>
          <p:cNvPr id="9" name="Title 1"/>
          <p:cNvSpPr>
            <a:spLocks noGrp="1"/>
          </p:cNvSpPr>
          <p:nvPr>
            <p:ph type="title"/>
          </p:nvPr>
        </p:nvSpPr>
        <p:spPr>
          <a:xfrm>
            <a:off x="590033" y="4551680"/>
            <a:ext cx="9970347" cy="2384213"/>
          </a:xfrm>
        </p:spPr>
        <p:txBody>
          <a:bodyPr>
            <a:normAutofit/>
          </a:bodyPr>
          <a:lstStyle>
            <a:lvl1pPr marL="0" algn="l" defTabSz="1300460" rtl="0" eaLnBrk="1" latinLnBrk="0" hangingPunct="1">
              <a:defRPr kumimoji="0" lang="it-IT" sz="5700" kern="1200">
                <a:solidFill>
                  <a:schemeClr val="bg1"/>
                </a:solidFill>
                <a:latin typeface="+mn-lt"/>
                <a:ea typeface="+mn-ea"/>
                <a:cs typeface="+mn-cs"/>
              </a:defRPr>
            </a:lvl1pPr>
          </a:lstStyle>
          <a:p>
            <a:endParaRPr/>
          </a:p>
        </p:txBody>
      </p:sp>
      <p:sp>
        <p:nvSpPr>
          <p:cNvPr id="10" name="Text Placeholder 15"/>
          <p:cNvSpPr>
            <a:spLocks noGrp="1"/>
          </p:cNvSpPr>
          <p:nvPr>
            <p:ph type="body" sz="quarter" idx="14"/>
          </p:nvPr>
        </p:nvSpPr>
        <p:spPr>
          <a:xfrm>
            <a:off x="6610774" y="945465"/>
            <a:ext cx="5960533" cy="541867"/>
          </a:xfrm>
        </p:spPr>
        <p:txBody>
          <a:bodyPr>
            <a:normAutofit/>
          </a:bodyPr>
          <a:lstStyle>
            <a:lvl1pPr algn="r" eaLnBrk="1" latinLnBrk="0" hangingPunct="1">
              <a:buNone/>
              <a:defRPr kumimoji="0" lang="it-IT" sz="2600" b="1" kern="1200">
                <a:solidFill>
                  <a:schemeClr val="bg1">
                    <a:lumMod val="65000"/>
                  </a:schemeClr>
                </a:solidFill>
                <a:latin typeface="Calibri" pitchFamily="34" charset="0"/>
                <a:ea typeface="+mn-ea"/>
                <a:cs typeface="+mn-cs"/>
              </a:defRPr>
            </a:lvl1pPr>
          </a:lstStyle>
          <a:p>
            <a:pPr lvl="0"/>
            <a:endParaRPr/>
          </a:p>
        </p:txBody>
      </p:sp>
      <p:sp>
        <p:nvSpPr>
          <p:cNvPr id="5"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82F69FEF-2965-9B4D-9163-7774E6AAC856}" type="datetimeFigureOut">
              <a:rPr lang="en-US">
                <a:solidFill>
                  <a:prstClr val="white"/>
                </a:solidFill>
              </a:rPr>
              <a:pPr>
                <a:defRPr kumimoji="0"/>
              </a:pPr>
              <a:t>10/4/18</a:t>
            </a:fld>
            <a:endParaRPr>
              <a:solidFill>
                <a:prstClr val="white"/>
              </a:solidFill>
            </a:endParaRPr>
          </a:p>
        </p:txBody>
      </p:sp>
      <p:sp>
        <p:nvSpPr>
          <p:cNvPr id="6"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7"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77795992-ECEF-1444-BD59-91C621992BBC}"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1844411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121" y="866987"/>
            <a:ext cx="4278490" cy="1174044"/>
          </a:xfrm>
        </p:spPr>
        <p:txBody>
          <a:bodyPr anchor="b"/>
          <a:lstStyle>
            <a:lvl1pPr algn="l" eaLnBrk="1" latinLnBrk="0" hangingPunct="1">
              <a:defRPr kumimoji="0" lang="it-IT" sz="2800" b="1"/>
            </a:lvl1pPr>
          </a:lstStyle>
          <a:p>
            <a:endParaRPr/>
          </a:p>
        </p:txBody>
      </p:sp>
      <p:sp>
        <p:nvSpPr>
          <p:cNvPr id="3" name="Content Placeholder 2"/>
          <p:cNvSpPr>
            <a:spLocks noGrp="1"/>
          </p:cNvSpPr>
          <p:nvPr>
            <p:ph idx="1"/>
          </p:nvPr>
        </p:nvSpPr>
        <p:spPr>
          <a:xfrm>
            <a:off x="5409636" y="866987"/>
            <a:ext cx="7270044" cy="7586133"/>
          </a:xfrm>
        </p:spPr>
        <p:txBody>
          <a:bodyPr/>
          <a:lstStyle>
            <a:lvl1pPr eaLnBrk="1" latinLnBrk="0" hangingPunct="1">
              <a:defRPr kumimoji="0" lang="it-IT" sz="4000">
                <a:solidFill>
                  <a:schemeClr val="bg1"/>
                </a:solidFill>
              </a:defRPr>
            </a:lvl1pPr>
            <a:lvl2pPr eaLnBrk="1" latinLnBrk="0" hangingPunct="1">
              <a:defRPr kumimoji="0" lang="it-IT" sz="4000">
                <a:solidFill>
                  <a:schemeClr val="bg1"/>
                </a:solidFill>
              </a:defRPr>
            </a:lvl2pPr>
            <a:lvl3pPr eaLnBrk="1" latinLnBrk="0" hangingPunct="1">
              <a:defRPr kumimoji="0" lang="it-IT" sz="3400">
                <a:solidFill>
                  <a:schemeClr val="bg1"/>
                </a:solidFill>
              </a:defRPr>
            </a:lvl3pPr>
            <a:lvl4pPr eaLnBrk="1" latinLnBrk="0" hangingPunct="1">
              <a:defRPr kumimoji="0" lang="it-IT" sz="2800">
                <a:solidFill>
                  <a:schemeClr val="bg1"/>
                </a:solidFill>
              </a:defRPr>
            </a:lvl4pPr>
            <a:lvl5pPr eaLnBrk="1" latinLnBrk="0" hangingPunct="1">
              <a:defRPr kumimoji="0" lang="it-IT" sz="2800">
                <a:solidFill>
                  <a:schemeClr val="bg1"/>
                </a:solidFill>
              </a:defRPr>
            </a:lvl5pPr>
            <a:lvl6pPr eaLnBrk="1" latinLnBrk="0" hangingPunct="1">
              <a:defRPr kumimoji="0" lang="it-IT" sz="2800"/>
            </a:lvl6pPr>
            <a:lvl7pPr eaLnBrk="1" latinLnBrk="0" hangingPunct="1">
              <a:defRPr kumimoji="0" lang="it-IT" sz="2800"/>
            </a:lvl7pPr>
            <a:lvl8pPr eaLnBrk="1" latinLnBrk="0" hangingPunct="1">
              <a:defRPr kumimoji="0" lang="it-IT" sz="2800"/>
            </a:lvl8pPr>
            <a:lvl9pPr eaLnBrk="1" latinLnBrk="0" hangingPunct="1">
              <a:defRPr kumimoji="0" lang="it-IT" sz="2800"/>
            </a:lvl9pPr>
          </a:lstStyle>
          <a:p>
            <a:pPr lvl="0"/>
            <a:endParaRPr/>
          </a:p>
          <a:p>
            <a:pPr lvl="1"/>
            <a:endParaRPr/>
          </a:p>
          <a:p>
            <a:pPr lvl="2"/>
            <a:endParaRPr/>
          </a:p>
          <a:p>
            <a:pPr lvl="3"/>
            <a:endParaRPr/>
          </a:p>
          <a:p>
            <a:pPr lvl="4"/>
            <a:endParaRPr/>
          </a:p>
        </p:txBody>
      </p:sp>
      <p:sp>
        <p:nvSpPr>
          <p:cNvPr id="4" name="Text Placeholder 3"/>
          <p:cNvSpPr>
            <a:spLocks noGrp="1"/>
          </p:cNvSpPr>
          <p:nvPr>
            <p:ph type="body" sz="half" idx="2"/>
          </p:nvPr>
        </p:nvSpPr>
        <p:spPr>
          <a:xfrm>
            <a:off x="325121" y="2041033"/>
            <a:ext cx="4278490" cy="5436727"/>
          </a:xfrm>
        </p:spPr>
        <p:txBody>
          <a:bodyPr/>
          <a:lstStyle>
            <a:lvl1pPr marL="0" indent="0" eaLnBrk="1" latinLnBrk="0" hangingPunct="1">
              <a:buNone/>
              <a:defRPr kumimoji="0" lang="it-IT" sz="2000">
                <a:solidFill>
                  <a:schemeClr val="tx1">
                    <a:lumMod val="75000"/>
                    <a:lumOff val="25000"/>
                  </a:schemeClr>
                </a:solidFill>
              </a:defRPr>
            </a:lvl1pPr>
            <a:lvl2pPr marL="650230" indent="0" eaLnBrk="1" latinLnBrk="0" hangingPunct="1">
              <a:buNone/>
              <a:defRPr kumimoji="0" lang="it-IT" sz="1700"/>
            </a:lvl2pPr>
            <a:lvl3pPr marL="1300460" indent="0" eaLnBrk="1" latinLnBrk="0" hangingPunct="1">
              <a:buNone/>
              <a:defRPr kumimoji="0" lang="it-IT" sz="1400"/>
            </a:lvl3pPr>
            <a:lvl4pPr marL="1950690" indent="0" eaLnBrk="1" latinLnBrk="0" hangingPunct="1">
              <a:buNone/>
              <a:defRPr kumimoji="0" lang="it-IT" sz="1300"/>
            </a:lvl4pPr>
            <a:lvl5pPr marL="2600919" indent="0" eaLnBrk="1" latinLnBrk="0" hangingPunct="1">
              <a:buNone/>
              <a:defRPr kumimoji="0" lang="it-IT" sz="1300"/>
            </a:lvl5pPr>
            <a:lvl6pPr marL="3251149" indent="0" eaLnBrk="1" latinLnBrk="0" hangingPunct="1">
              <a:buNone/>
              <a:defRPr kumimoji="0" lang="it-IT" sz="1300"/>
            </a:lvl6pPr>
            <a:lvl7pPr marL="3901379" indent="0" eaLnBrk="1" latinLnBrk="0" hangingPunct="1">
              <a:buNone/>
              <a:defRPr kumimoji="0" lang="it-IT" sz="1300"/>
            </a:lvl7pPr>
            <a:lvl8pPr marL="4551609" indent="0" eaLnBrk="1" latinLnBrk="0" hangingPunct="1">
              <a:buNone/>
              <a:defRPr kumimoji="0" lang="it-IT" sz="1300"/>
            </a:lvl8pPr>
            <a:lvl9pPr marL="5201839" indent="0" eaLnBrk="1" latinLnBrk="0" hangingPunct="1">
              <a:buNone/>
              <a:defRPr kumimoji="0" lang="it-IT" sz="1300"/>
            </a:lvl9pPr>
          </a:lstStyle>
          <a:p>
            <a:pPr lvl="0"/>
            <a:endParaRPr/>
          </a:p>
        </p:txBody>
      </p:sp>
      <p:sp>
        <p:nvSpPr>
          <p:cNvPr id="5"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18860E46-8152-5D4D-9D7F-03C342EE4D67}" type="datetimeFigureOut">
              <a:rPr lang="en-US">
                <a:solidFill>
                  <a:prstClr val="white"/>
                </a:solidFill>
              </a:rPr>
              <a:pPr>
                <a:defRPr kumimoji="0"/>
              </a:pPr>
              <a:t>10/4/18</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455C6353-06B4-9144-BF89-D0876B2DA550}"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5779854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lip multimediale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846668" y="6827520"/>
            <a:ext cx="6931378" cy="97536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endParaRPr lang="it-IT" sz="2600" b="1" kern="1200">
              <a:solidFill>
                <a:prstClr val="white"/>
              </a:solidFill>
              <a:latin typeface="Georgia" pitchFamily="18" charset="0"/>
            </a:endParaRPr>
          </a:p>
        </p:txBody>
      </p:sp>
      <p:sp>
        <p:nvSpPr>
          <p:cNvPr id="7" name="Title 1"/>
          <p:cNvSpPr>
            <a:spLocks noGrp="1"/>
          </p:cNvSpPr>
          <p:nvPr>
            <p:ph type="title"/>
          </p:nvPr>
        </p:nvSpPr>
        <p:spPr>
          <a:xfrm>
            <a:off x="862652" y="6827520"/>
            <a:ext cx="6839814" cy="806027"/>
          </a:xfrm>
        </p:spPr>
        <p:txBody>
          <a:bodyPr anchor="b">
            <a:normAutofit/>
          </a:bodyPr>
          <a:lstStyle>
            <a:lvl1pPr algn="ctr" eaLnBrk="1" latinLnBrk="0" hangingPunct="1">
              <a:defRPr kumimoji="0" lang="it-IT" sz="2600" b="0" i="1">
                <a:solidFill>
                  <a:schemeClr val="bg1">
                    <a:lumMod val="85000"/>
                  </a:schemeClr>
                </a:solidFill>
                <a:latin typeface="Georgia" pitchFamily="18" charset="0"/>
              </a:defRPr>
            </a:lvl1pPr>
          </a:lstStyle>
          <a:p>
            <a:endParaRPr/>
          </a:p>
        </p:txBody>
      </p:sp>
      <p:sp>
        <p:nvSpPr>
          <p:cNvPr id="9" name="Media Placeholder 8"/>
          <p:cNvSpPr>
            <a:spLocks noGrp="1"/>
          </p:cNvSpPr>
          <p:nvPr>
            <p:ph type="media" sz="quarter" idx="13"/>
          </p:nvPr>
        </p:nvSpPr>
        <p:spPr>
          <a:xfrm>
            <a:off x="834876" y="1192107"/>
            <a:ext cx="6931558" cy="5422680"/>
          </a:xfrm>
        </p:spPr>
        <p:txBody>
          <a:bodyPr rtlCol="0">
            <a:normAutofit/>
          </a:bodyPr>
          <a:lstStyle>
            <a:lvl1pPr eaLnBrk="1" latinLnBrk="0" hangingPunct="1">
              <a:buNone/>
              <a:defRPr kumimoji="0" lang="it-IT"/>
            </a:lvl1pPr>
          </a:lstStyle>
          <a:p>
            <a:pPr lvl="0"/>
            <a:endParaRPr lang="it-IT" noProof="0"/>
          </a:p>
        </p:txBody>
      </p:sp>
      <p:sp>
        <p:nvSpPr>
          <p:cNvPr id="11" name="Text Placeholder 10"/>
          <p:cNvSpPr>
            <a:spLocks noGrp="1"/>
          </p:cNvSpPr>
          <p:nvPr>
            <p:ph type="body" sz="quarter" idx="14"/>
          </p:nvPr>
        </p:nvSpPr>
        <p:spPr>
          <a:xfrm>
            <a:off x="8215983" y="1192107"/>
            <a:ext cx="4009813" cy="6594718"/>
          </a:xfrm>
        </p:spPr>
        <p:txBody>
          <a:bodyPr>
            <a:normAutofit/>
          </a:bodyPr>
          <a:lstStyle>
            <a:lvl1pPr marL="0" indent="0" algn="l" eaLnBrk="1" latinLnBrk="0" hangingPunct="1">
              <a:buNone/>
              <a:defRPr kumimoji="0" lang="it-IT" sz="3400">
                <a:solidFill>
                  <a:schemeClr val="bg1"/>
                </a:solidFill>
              </a:defRPr>
            </a:lvl1pPr>
          </a:lstStyle>
          <a:p>
            <a:pPr lvl="0"/>
            <a:endParaRPr/>
          </a:p>
        </p:txBody>
      </p:sp>
      <p:sp>
        <p:nvSpPr>
          <p:cNvPr id="6"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F11F3CBE-26D7-114A-9044-EF358631605D}" type="datetimeFigureOut">
              <a:rPr lang="en-US">
                <a:solidFill>
                  <a:prstClr val="white"/>
                </a:solidFill>
              </a:rPr>
              <a:pPr>
                <a:defRPr kumimoji="0"/>
              </a:pPr>
              <a:t>10/4/18</a:t>
            </a:fld>
            <a:endParaRPr>
              <a:solidFill>
                <a:prstClr val="white"/>
              </a:solidFill>
            </a:endParaRPr>
          </a:p>
        </p:txBody>
      </p:sp>
      <p:sp>
        <p:nvSpPr>
          <p:cNvPr id="8"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10"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8F5D5785-44CD-514B-83E4-3C791EA4BC2E}"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60593800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79"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p:cNvSpPr>
            <a:spLocks noGrp="1"/>
          </p:cNvSpPr>
          <p:nvPr>
            <p:ph type="dt" sz="half" idx="10"/>
          </p:nvPr>
        </p:nvSpPr>
        <p:spPr/>
        <p:txBody>
          <a:bodyPr/>
          <a:lstStyle>
            <a:lvl1pPr>
              <a:defRPr/>
            </a:lvl1pPr>
          </a:lstStyle>
          <a:p>
            <a:pPr>
              <a:defRPr/>
            </a:pPr>
            <a:fld id="{2A9B8378-8563-A64D-A65C-C290AEDFAAFF}"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AC2945F-DDB9-2A44-A282-E712C787141C}"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3184876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2549033" y="6827520"/>
            <a:ext cx="7823199" cy="97536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914400" rtl="0">
              <a:defRPr kumimoji="0"/>
            </a:pPr>
            <a:endParaRPr lang="it-IT" sz="2600" b="1" kern="1200">
              <a:solidFill>
                <a:prstClr val="white"/>
              </a:solidFill>
              <a:latin typeface="Georgia" pitchFamily="18" charset="0"/>
            </a:endParaRPr>
          </a:p>
        </p:txBody>
      </p:sp>
      <p:sp>
        <p:nvSpPr>
          <p:cNvPr id="2" name="Title 1"/>
          <p:cNvSpPr>
            <a:spLocks noGrp="1"/>
          </p:cNvSpPr>
          <p:nvPr>
            <p:ph type="title"/>
          </p:nvPr>
        </p:nvSpPr>
        <p:spPr>
          <a:xfrm>
            <a:off x="2549032" y="6827520"/>
            <a:ext cx="7802880" cy="806027"/>
          </a:xfrm>
        </p:spPr>
        <p:txBody>
          <a:bodyPr anchor="b">
            <a:normAutofit/>
          </a:bodyPr>
          <a:lstStyle>
            <a:lvl1pPr algn="ctr" eaLnBrk="1" latinLnBrk="0" hangingPunct="1">
              <a:defRPr kumimoji="0" lang="it-IT" sz="2600" b="0" i="1">
                <a:solidFill>
                  <a:schemeClr val="bg1">
                    <a:lumMod val="85000"/>
                  </a:schemeClr>
                </a:solidFill>
                <a:latin typeface="Georgia" pitchFamily="18" charset="0"/>
              </a:defRPr>
            </a:lvl1pPr>
          </a:lstStyle>
          <a:p>
            <a:endParaRPr/>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eaLnBrk="1" latinLnBrk="0" hangingPunct="1">
              <a:buNone/>
              <a:defRPr kumimoji="0" lang="it-IT" sz="4600"/>
            </a:lvl1pPr>
            <a:lvl2pPr marL="650230" indent="0" eaLnBrk="1" latinLnBrk="0" hangingPunct="1">
              <a:buNone/>
              <a:defRPr kumimoji="0" lang="it-IT" sz="4000"/>
            </a:lvl2pPr>
            <a:lvl3pPr marL="1300460" indent="0" eaLnBrk="1" latinLnBrk="0" hangingPunct="1">
              <a:buNone/>
              <a:defRPr kumimoji="0" lang="it-IT" sz="3400"/>
            </a:lvl3pPr>
            <a:lvl4pPr marL="1950690" indent="0" eaLnBrk="1" latinLnBrk="0" hangingPunct="1">
              <a:buNone/>
              <a:defRPr kumimoji="0" lang="it-IT" sz="2800"/>
            </a:lvl4pPr>
            <a:lvl5pPr marL="2600919" indent="0" eaLnBrk="1" latinLnBrk="0" hangingPunct="1">
              <a:buNone/>
              <a:defRPr kumimoji="0" lang="it-IT" sz="2800"/>
            </a:lvl5pPr>
            <a:lvl6pPr marL="3251149" indent="0" eaLnBrk="1" latinLnBrk="0" hangingPunct="1">
              <a:buNone/>
              <a:defRPr kumimoji="0" lang="it-IT" sz="2800"/>
            </a:lvl6pPr>
            <a:lvl7pPr marL="3901379" indent="0" eaLnBrk="1" latinLnBrk="0" hangingPunct="1">
              <a:buNone/>
              <a:defRPr kumimoji="0" lang="it-IT" sz="2800"/>
            </a:lvl7pPr>
            <a:lvl8pPr marL="4551609" indent="0" eaLnBrk="1" latinLnBrk="0" hangingPunct="1">
              <a:buNone/>
              <a:defRPr kumimoji="0" lang="it-IT" sz="2800"/>
            </a:lvl8pPr>
            <a:lvl9pPr marL="5201839" indent="0" eaLnBrk="1" latinLnBrk="0" hangingPunct="1">
              <a:buNone/>
              <a:defRPr kumimoji="0" lang="it-IT" sz="2800"/>
            </a:lvl9pPr>
          </a:lstStyle>
          <a:p>
            <a:pPr lvl="0"/>
            <a:endParaRPr lang="it-IT" noProof="0"/>
          </a:p>
        </p:txBody>
      </p:sp>
      <p:sp>
        <p:nvSpPr>
          <p:cNvPr id="4" name="Text Placeholder 3"/>
          <p:cNvSpPr>
            <a:spLocks noGrp="1"/>
          </p:cNvSpPr>
          <p:nvPr>
            <p:ph type="body" sz="half" idx="2"/>
          </p:nvPr>
        </p:nvSpPr>
        <p:spPr>
          <a:xfrm>
            <a:off x="2549032" y="7911253"/>
            <a:ext cx="7802880" cy="866987"/>
          </a:xfrm>
        </p:spPr>
        <p:txBody>
          <a:bodyPr/>
          <a:lstStyle>
            <a:lvl1pPr marL="0" indent="0" algn="ctr" eaLnBrk="1" latinLnBrk="0" hangingPunct="1">
              <a:buNone/>
              <a:defRPr kumimoji="0" lang="it-IT" sz="2000"/>
            </a:lvl1pPr>
            <a:lvl2pPr marL="650230" indent="0" eaLnBrk="1" latinLnBrk="0" hangingPunct="1">
              <a:buNone/>
              <a:defRPr kumimoji="0" lang="it-IT" sz="1700"/>
            </a:lvl2pPr>
            <a:lvl3pPr marL="1300460" indent="0" eaLnBrk="1" latinLnBrk="0" hangingPunct="1">
              <a:buNone/>
              <a:defRPr kumimoji="0" lang="it-IT" sz="1400"/>
            </a:lvl3pPr>
            <a:lvl4pPr marL="1950690" indent="0" eaLnBrk="1" latinLnBrk="0" hangingPunct="1">
              <a:buNone/>
              <a:defRPr kumimoji="0" lang="it-IT" sz="1300"/>
            </a:lvl4pPr>
            <a:lvl5pPr marL="2600919" indent="0" eaLnBrk="1" latinLnBrk="0" hangingPunct="1">
              <a:buNone/>
              <a:defRPr kumimoji="0" lang="it-IT" sz="1300"/>
            </a:lvl5pPr>
            <a:lvl6pPr marL="3251149" indent="0" eaLnBrk="1" latinLnBrk="0" hangingPunct="1">
              <a:buNone/>
              <a:defRPr kumimoji="0" lang="it-IT" sz="1300"/>
            </a:lvl6pPr>
            <a:lvl7pPr marL="3901379" indent="0" eaLnBrk="1" latinLnBrk="0" hangingPunct="1">
              <a:buNone/>
              <a:defRPr kumimoji="0" lang="it-IT" sz="1300"/>
            </a:lvl7pPr>
            <a:lvl8pPr marL="4551609" indent="0" eaLnBrk="1" latinLnBrk="0" hangingPunct="1">
              <a:buNone/>
              <a:defRPr kumimoji="0" lang="it-IT" sz="1300"/>
            </a:lvl8pPr>
            <a:lvl9pPr marL="5201839" indent="0" eaLnBrk="1" latinLnBrk="0" hangingPunct="1">
              <a:buNone/>
              <a:defRPr kumimoji="0" lang="it-IT" sz="1300"/>
            </a:lvl9pPr>
          </a:lstStyle>
          <a:p>
            <a:pPr lvl="0"/>
            <a:endParaRPr/>
          </a:p>
        </p:txBody>
      </p:sp>
      <p:sp>
        <p:nvSpPr>
          <p:cNvPr id="6"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33CC0C70-01E2-2943-BE16-3BC0FFA5DD84}" type="datetimeFigureOut">
              <a:rPr lang="en-US">
                <a:solidFill>
                  <a:prstClr val="white"/>
                </a:solidFill>
              </a:rPr>
              <a:pPr>
                <a:defRPr kumimoji="0"/>
              </a:pPr>
              <a:t>10/4/18</a:t>
            </a:fld>
            <a:endParaRPr>
              <a:solidFill>
                <a:prstClr val="white"/>
              </a:solidFill>
            </a:endParaRPr>
          </a:p>
        </p:txBody>
      </p:sp>
      <p:sp>
        <p:nvSpPr>
          <p:cNvPr id="7"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a:solidFill>
                <a:prstClr val="white"/>
              </a:solidFill>
            </a:endParaRPr>
          </a:p>
        </p:txBody>
      </p:sp>
      <p:sp>
        <p:nvSpPr>
          <p:cNvPr id="8"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ECD05F85-FCBC-0342-AF56-F591D54485A8}" type="slidenum">
              <a:rPr>
                <a:solidFill>
                  <a:prstClr val="white"/>
                </a:solidFill>
              </a:rPr>
              <a:pPr>
                <a:defRPr kumimoji="0"/>
              </a:pPr>
              <a:t>‹N›</a:t>
            </a:fld>
            <a:endParaRPr>
              <a:solidFill>
                <a:prstClr val="white"/>
              </a:solidFill>
            </a:endParaRPr>
          </a:p>
        </p:txBody>
      </p:sp>
    </p:spTree>
    <p:extLst>
      <p:ext uri="{BB962C8B-B14F-4D97-AF65-F5344CB8AC3E}">
        <p14:creationId xmlns:p14="http://schemas.microsoft.com/office/powerpoint/2010/main" val="2290618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olo e testo vertica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endParaRPr/>
          </a:p>
          <a:p>
            <a:pPr lvl="1"/>
            <a:endParaRPr/>
          </a:p>
          <a:p>
            <a:pPr lvl="2"/>
            <a:endParaRPr/>
          </a:p>
          <a:p>
            <a:pPr lvl="3"/>
            <a:endParaRPr/>
          </a:p>
          <a:p>
            <a:pPr lvl="4"/>
            <a:endParaRPr/>
          </a:p>
        </p:txBody>
      </p:sp>
      <p:sp>
        <p:nvSpPr>
          <p:cNvPr id="14" name="Title 1"/>
          <p:cNvSpPr>
            <a:spLocks noGrp="1"/>
          </p:cNvSpPr>
          <p:nvPr>
            <p:ph type="title"/>
          </p:nvPr>
        </p:nvSpPr>
        <p:spPr>
          <a:xfrm>
            <a:off x="0" y="590033"/>
            <a:ext cx="7152640" cy="650240"/>
          </a:xfrm>
          <a:solidFill>
            <a:schemeClr val="tx1">
              <a:lumMod val="50000"/>
              <a:lumOff val="50000"/>
            </a:schemeClr>
          </a:solidFill>
        </p:spPr>
        <p:txBody>
          <a:bodyPr>
            <a:normAutofit/>
          </a:bodyPr>
          <a:lstStyle>
            <a:lvl1pPr algn="l" eaLnBrk="1" latinLnBrk="0" hangingPunct="1">
              <a:defRPr kumimoji="0" lang="it-IT" sz="4000" b="1" kern="1200" baseline="0">
                <a:solidFill>
                  <a:schemeClr val="bg1"/>
                </a:solidFill>
                <a:latin typeface="+mn-lt"/>
                <a:ea typeface="+mn-ea"/>
                <a:cs typeface="+mn-cs"/>
              </a:defRPr>
            </a:lvl1pPr>
          </a:lstStyle>
          <a:p>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5C2D3EBB-52DB-904F-9CFB-DFF8D97BF8CB}" type="datetimeFigureOut">
              <a:rPr lang="en-US">
                <a:solidFill>
                  <a:prstClr val="black">
                    <a:tint val="75000"/>
                  </a:prstClr>
                </a:solidFill>
              </a:rPr>
              <a:pPr>
                <a:defRPr kumimoji="0"/>
              </a:pPr>
              <a:t>10/4/18</a:t>
            </a:fld>
            <a:endParaRPr>
              <a:solidFill>
                <a:prstClr val="black">
                  <a:tint val="75000"/>
                </a:prstClr>
              </a:solidFill>
            </a:endParaRPr>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endParaRPr>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242D29C2-43B3-F34C-823B-77D755B14E7C}" type="slidenum">
              <a:rPr>
                <a:solidFill>
                  <a:prstClr val="black">
                    <a:tint val="75000"/>
                  </a:prstClr>
                </a:solidFill>
              </a:rPr>
              <a:pPr>
                <a:defRPr kumimoji="0"/>
              </a:pPr>
              <a:t>‹N›</a:t>
            </a:fld>
            <a:endParaRPr>
              <a:solidFill>
                <a:prstClr val="black">
                  <a:tint val="75000"/>
                </a:prstClr>
              </a:solidFill>
            </a:endParaRPr>
          </a:p>
        </p:txBody>
      </p:sp>
    </p:spTree>
    <p:extLst>
      <p:ext uri="{BB962C8B-B14F-4D97-AF65-F5344CB8AC3E}">
        <p14:creationId xmlns:p14="http://schemas.microsoft.com/office/powerpoint/2010/main" val="34828923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0" y="390597"/>
            <a:ext cx="2926080" cy="8322169"/>
          </a:xfrm>
        </p:spPr>
        <p:txBody>
          <a:bodyPr vert="eaVert"/>
          <a:lstStyle/>
          <a:p>
            <a:endParaRPr/>
          </a:p>
        </p:txBody>
      </p:sp>
      <p:sp>
        <p:nvSpPr>
          <p:cNvPr id="3" name="Vertical Text Placeholder 2"/>
          <p:cNvSpPr>
            <a:spLocks noGrp="1"/>
          </p:cNvSpPr>
          <p:nvPr>
            <p:ph type="body" orient="vert" idx="1"/>
          </p:nvPr>
        </p:nvSpPr>
        <p:spPr>
          <a:xfrm>
            <a:off x="650240" y="390597"/>
            <a:ext cx="7261013" cy="8322169"/>
          </a:xfrm>
        </p:spPr>
        <p:txBody>
          <a:bodyPr vert="eaVert"/>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FE72D2AC-0CE6-0A4C-B1EA-04900EC8335B}" type="datetimeFigureOut">
              <a:rPr lang="en-US">
                <a:solidFill>
                  <a:prstClr val="black">
                    <a:lumMod val="85000"/>
                    <a:lumOff val="15000"/>
                  </a:prstClr>
                </a:solidFill>
              </a:rPr>
              <a:pPr>
                <a:defRPr kumimoji="0"/>
              </a:pPr>
              <a:t>10/4/18</a:t>
            </a:fld>
            <a:endParaRPr>
              <a:solidFill>
                <a:prstClr val="black">
                  <a:lumMod val="85000"/>
                  <a:lumOff val="15000"/>
                </a:prstClr>
              </a:solidFill>
            </a:endParaRPr>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a:solidFill>
                <a:prstClr val="black">
                  <a:tint val="75000"/>
                </a:prstClr>
              </a:solidFill>
            </a:endParaRPr>
          </a:p>
        </p:txBody>
      </p:sp>
      <p:sp>
        <p:nvSpPr>
          <p:cNvPr id="6"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74081EAD-6923-1A44-A83F-2CC2A998430B}" type="slidenum">
              <a:rPr>
                <a:solidFill>
                  <a:prstClr val="black">
                    <a:lumMod val="85000"/>
                    <a:lumOff val="15000"/>
                  </a:prstClr>
                </a:solidFill>
              </a:rPr>
              <a:pPr>
                <a:defRPr kumimoji="0"/>
              </a:pPr>
              <a:t>‹N›</a:t>
            </a:fld>
            <a:endParaRPr>
              <a:solidFill>
                <a:prstClr val="black">
                  <a:lumMod val="85000"/>
                  <a:lumOff val="15000"/>
                </a:prstClr>
              </a:solidFill>
            </a:endParaRPr>
          </a:p>
        </p:txBody>
      </p:sp>
    </p:spTree>
    <p:extLst>
      <p:ext uri="{BB962C8B-B14F-4D97-AF65-F5344CB8AC3E}">
        <p14:creationId xmlns:p14="http://schemas.microsoft.com/office/powerpoint/2010/main" val="4925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88" indent="0">
              <a:buNone/>
              <a:defRPr sz="2800" b="1"/>
            </a:lvl2pPr>
            <a:lvl3pPr marL="1298592" indent="0">
              <a:buNone/>
              <a:defRPr sz="2600" b="1"/>
            </a:lvl3pPr>
            <a:lvl4pPr marL="1947902" indent="0">
              <a:buNone/>
              <a:defRPr sz="2300" b="1"/>
            </a:lvl4pPr>
            <a:lvl5pPr marL="2597197" indent="0">
              <a:buNone/>
              <a:defRPr sz="2300" b="1"/>
            </a:lvl5pPr>
            <a:lvl6pPr marL="3246490" indent="0">
              <a:buNone/>
              <a:defRPr sz="2300" b="1"/>
            </a:lvl6pPr>
            <a:lvl7pPr marL="3895797" indent="0">
              <a:buNone/>
              <a:defRPr sz="2300" b="1"/>
            </a:lvl7pPr>
            <a:lvl8pPr marL="4545091" indent="0">
              <a:buNone/>
              <a:defRPr sz="2300" b="1"/>
            </a:lvl8pPr>
            <a:lvl9pPr marL="5194392" indent="0">
              <a:buNone/>
              <a:defRPr sz="2300" b="1"/>
            </a:lvl9pPr>
          </a:lstStyle>
          <a:p>
            <a:pPr lvl="0"/>
            <a:r>
              <a:rPr lang="it-IT"/>
              <a:t>Fare clic per modificare gli stili del testo dello schema</a:t>
            </a:r>
          </a:p>
        </p:txBody>
      </p:sp>
      <p:sp>
        <p:nvSpPr>
          <p:cNvPr id="4" name="Content Placeholder 3"/>
          <p:cNvSpPr>
            <a:spLocks noGrp="1"/>
          </p:cNvSpPr>
          <p:nvPr>
            <p:ph sz="half" idx="2"/>
          </p:nvPr>
        </p:nvSpPr>
        <p:spPr>
          <a:xfrm>
            <a:off x="781190"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88" indent="0">
              <a:buNone/>
              <a:defRPr sz="2800" b="1"/>
            </a:lvl2pPr>
            <a:lvl3pPr marL="1298592" indent="0">
              <a:buNone/>
              <a:defRPr sz="2600" b="1"/>
            </a:lvl3pPr>
            <a:lvl4pPr marL="1947902" indent="0">
              <a:buNone/>
              <a:defRPr sz="2300" b="1"/>
            </a:lvl4pPr>
            <a:lvl5pPr marL="2597197" indent="0">
              <a:buNone/>
              <a:defRPr sz="2300" b="1"/>
            </a:lvl5pPr>
            <a:lvl6pPr marL="3246490" indent="0">
              <a:buNone/>
              <a:defRPr sz="2300" b="1"/>
            </a:lvl6pPr>
            <a:lvl7pPr marL="3895797" indent="0">
              <a:buNone/>
              <a:defRPr sz="2300" b="1"/>
            </a:lvl7pPr>
            <a:lvl8pPr marL="4545091" indent="0">
              <a:buNone/>
              <a:defRPr sz="2300" b="1"/>
            </a:lvl8pPr>
            <a:lvl9pPr marL="5194392" indent="0">
              <a:buNone/>
              <a:defRPr sz="2300"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p:cNvSpPr>
            <a:spLocks noGrp="1"/>
          </p:cNvSpPr>
          <p:nvPr>
            <p:ph type="dt" sz="half" idx="10"/>
          </p:nvPr>
        </p:nvSpPr>
        <p:spPr/>
        <p:txBody>
          <a:bodyPr/>
          <a:lstStyle>
            <a:lvl1pPr>
              <a:defRPr/>
            </a:lvl1pPr>
          </a:lstStyle>
          <a:p>
            <a:pPr>
              <a:defRPr/>
            </a:pPr>
            <a:fld id="{5D1C65E0-2207-C34A-85DD-BC1B0AFEF9D8}" type="datetimeFigureOut">
              <a:rPr lang="it-IT">
                <a:solidFill>
                  <a:prstClr val="white"/>
                </a:solidFill>
              </a:rPr>
              <a:pPr>
                <a:defRPr/>
              </a:pPr>
              <a:t>04/10/18</a:t>
            </a:fld>
            <a:endParaRPr lang="it-IT">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D501687B-441C-BA44-A8D7-E01C53EAFC39}"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21122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1D2FF427-2135-DB4D-89A5-CF8CC98605CC}" type="datetimeFigureOut">
              <a:rPr lang="it-IT">
                <a:solidFill>
                  <a:prstClr val="white"/>
                </a:solidFill>
              </a:rPr>
              <a:pPr>
                <a:defRPr/>
              </a:pPr>
              <a:t>04/10/18</a:t>
            </a:fld>
            <a:endParaRPr lang="it-IT">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054A8F5C-19E4-AB44-A6C9-D11BD3E360A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1547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8D3C53-ACA7-8D4A-957F-2C214CFE7514}" type="datetimeFigureOut">
              <a:rPr lang="it-IT">
                <a:solidFill>
                  <a:prstClr val="white"/>
                </a:solidFill>
              </a:rPr>
              <a:pPr>
                <a:defRPr/>
              </a:pPr>
              <a:t>04/10/18</a:t>
            </a:fld>
            <a:endParaRPr lang="it-IT">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7CF3AD56-A389-F14D-AD47-0606BBB050D2}"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73853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lstStyle>
            <a:lvl1pPr algn="ctr">
              <a:defRPr sz="5100"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600"/>
            </a:lvl1pPr>
            <a:lvl2pPr marL="649288" indent="0">
              <a:buNone/>
              <a:defRPr sz="1700"/>
            </a:lvl2pPr>
            <a:lvl3pPr marL="1298592" indent="0">
              <a:buNone/>
              <a:defRPr sz="1400"/>
            </a:lvl3pPr>
            <a:lvl4pPr marL="1947902" indent="0">
              <a:buNone/>
              <a:defRPr sz="1300"/>
            </a:lvl4pPr>
            <a:lvl5pPr marL="2597197" indent="0">
              <a:buNone/>
              <a:defRPr sz="1300"/>
            </a:lvl5pPr>
            <a:lvl6pPr marL="3246490" indent="0">
              <a:buNone/>
              <a:defRPr sz="1300"/>
            </a:lvl6pPr>
            <a:lvl7pPr marL="3895797" indent="0">
              <a:buNone/>
              <a:defRPr sz="1300"/>
            </a:lvl7pPr>
            <a:lvl8pPr marL="4545091" indent="0">
              <a:buNone/>
              <a:defRPr sz="1300"/>
            </a:lvl8pPr>
            <a:lvl9pPr marL="5194392" indent="0">
              <a:buNone/>
              <a:defRPr sz="13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51568C91-B3D4-A246-8377-C2C99AD60B60}"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2B8B9DFE-040C-2F48-8975-988401934BB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6944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1" name="Shape 11"/>
          <p:cNvSpPr>
            <a:spLocks noGrp="1"/>
          </p:cNvSpPr>
          <p:nvPr>
            <p:ph type="title"/>
          </p:nvPr>
        </p:nvSpPr>
        <p:spPr>
          <a:xfrm>
            <a:off x="1270039" y="3225801"/>
            <a:ext cx="10464801" cy="3302000"/>
          </a:xfrm>
          <a:prstGeom prst="rect">
            <a:avLst/>
          </a:prstGeom>
        </p:spPr>
        <p:txBody>
          <a:bodyPr/>
          <a:lstStyle/>
          <a:p>
            <a:pPr lvl="0">
              <a:defRPr sz="1800"/>
            </a:pPr>
            <a:r>
              <a:rPr sz="8000"/>
              <a:t>Titolo Testo</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0" cy="1652693"/>
          </a:xfrm>
        </p:spPr>
        <p:txBody>
          <a:bodyPr/>
          <a:lstStyle>
            <a:lvl1pPr algn="ctr">
              <a:defRPr sz="5100"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0" cy="5290883"/>
          </a:xfrm>
        </p:spPr>
        <p:txBody>
          <a:bodyPr>
            <a:normAutofit/>
          </a:bodyPr>
          <a:lstStyle>
            <a:lvl1pPr marL="0" indent="0" algn="ctr">
              <a:spcBef>
                <a:spcPts val="853"/>
              </a:spcBef>
              <a:buNone/>
              <a:defRPr sz="2600"/>
            </a:lvl1pPr>
            <a:lvl2pPr marL="649288" indent="0">
              <a:buNone/>
              <a:defRPr sz="1700"/>
            </a:lvl2pPr>
            <a:lvl3pPr marL="1298592" indent="0">
              <a:buNone/>
              <a:defRPr sz="1400"/>
            </a:lvl3pPr>
            <a:lvl4pPr marL="1947902" indent="0">
              <a:buNone/>
              <a:defRPr sz="1300"/>
            </a:lvl4pPr>
            <a:lvl5pPr marL="2597197" indent="0">
              <a:buNone/>
              <a:defRPr sz="1300"/>
            </a:lvl5pPr>
            <a:lvl6pPr marL="3246490" indent="0">
              <a:buNone/>
              <a:defRPr sz="1300"/>
            </a:lvl6pPr>
            <a:lvl7pPr marL="3895797" indent="0">
              <a:buNone/>
              <a:defRPr sz="1300"/>
            </a:lvl7pPr>
            <a:lvl8pPr marL="4545091" indent="0">
              <a:buNone/>
              <a:defRPr sz="1300"/>
            </a:lvl8pPr>
            <a:lvl9pPr marL="5194392" indent="0">
              <a:buNone/>
              <a:defRPr sz="1300"/>
            </a:lvl9pPr>
          </a:lstStyle>
          <a:p>
            <a:pPr lvl="0"/>
            <a:r>
              <a:rPr lang="it-IT"/>
              <a:t>Fare clic per modificare gli stili del testo dello schema</a:t>
            </a:r>
          </a:p>
        </p:txBody>
      </p:sp>
      <p:sp>
        <p:nvSpPr>
          <p:cNvPr id="8" name="Picture Placeholder 2"/>
          <p:cNvSpPr>
            <a:spLocks noGrp="1"/>
          </p:cNvSpPr>
          <p:nvPr>
            <p:ph type="pic" idx="1"/>
          </p:nvPr>
        </p:nvSpPr>
        <p:spPr>
          <a:xfrm>
            <a:off x="7239989" y="511176"/>
            <a:ext cx="5201920" cy="756348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1298592" rtl="0" eaLnBrk="1" latinLnBrk="0" hangingPunct="1">
              <a:spcBef>
                <a:spcPts val="2844"/>
              </a:spcBef>
              <a:buClr>
                <a:schemeClr val="accent1">
                  <a:lumMod val="60000"/>
                  <a:lumOff val="40000"/>
                </a:schemeClr>
              </a:buClr>
              <a:buSzPct val="110000"/>
              <a:buFont typeface="Wingdings 2" pitchFamily="18" charset="2"/>
              <a:buNone/>
              <a:defRPr sz="4600" kern="1200">
                <a:solidFill>
                  <a:schemeClr val="tx1">
                    <a:lumMod val="65000"/>
                    <a:lumOff val="35000"/>
                  </a:schemeClr>
                </a:solidFill>
                <a:latin typeface="+mn-lt"/>
                <a:ea typeface="+mn-ea"/>
                <a:cs typeface="+mn-cs"/>
              </a:defRPr>
            </a:lvl1pPr>
            <a:lvl2pPr marL="649288" indent="0">
              <a:buNone/>
              <a:defRPr sz="4000"/>
            </a:lvl2pPr>
            <a:lvl3pPr marL="1298592" indent="0">
              <a:buNone/>
              <a:defRPr sz="3400"/>
            </a:lvl3pPr>
            <a:lvl4pPr marL="1947902" indent="0">
              <a:buNone/>
              <a:defRPr sz="2800"/>
            </a:lvl4pPr>
            <a:lvl5pPr marL="2597197" indent="0">
              <a:buNone/>
              <a:defRPr sz="2800"/>
            </a:lvl5pPr>
            <a:lvl6pPr marL="3246490" indent="0">
              <a:buNone/>
              <a:defRPr sz="2800"/>
            </a:lvl6pPr>
            <a:lvl7pPr marL="3895797" indent="0">
              <a:buNone/>
              <a:defRPr sz="2800"/>
            </a:lvl7pPr>
            <a:lvl8pPr marL="4545091" indent="0">
              <a:buNone/>
              <a:defRPr sz="2800"/>
            </a:lvl8pPr>
            <a:lvl9pPr marL="5194392" indent="0">
              <a:buNone/>
              <a:defRPr sz="2800"/>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0"/>
          </p:nvPr>
        </p:nvSpPr>
        <p:spPr/>
        <p:txBody>
          <a:bodyPr/>
          <a:lstStyle>
            <a:lvl1pPr>
              <a:defRPr/>
            </a:lvl1pPr>
          </a:lstStyle>
          <a:p>
            <a:pPr>
              <a:defRPr/>
            </a:pPr>
            <a:fld id="{27463B81-0AF9-0743-9456-F96DE33B0E17}"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7C9F10B-1E12-1343-AB53-559B405FEC67}"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481266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4F5ECCB5-C56D-8B4C-BFD2-F4585DF171E9}"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66784D15-6CF1-084A-96D1-226FD31C202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86129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1"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AD17F8C8-5F6F-5B42-8FE9-AE10BDD293DA}"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3C861C86-C379-DE42-8A86-9F773DE07D31}"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492705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1889761" y="1842394"/>
            <a:ext cx="9225280" cy="4483947"/>
          </a:xfrm>
          <a:prstGeom prst="rect">
            <a:avLst/>
          </a:prstGeom>
          <a:ln w="3175">
            <a:solidFill>
              <a:schemeClr val="bg1"/>
            </a:solidFill>
          </a:ln>
          <a:effectLst>
            <a:outerShdw blurRad="63500" sx="100500" sy="100500" algn="ctr" rotWithShape="0">
              <a:prstClr val="black">
                <a:alpha val="50000"/>
              </a:prstClr>
            </a:outerShdw>
          </a:effectLst>
        </p:spPr>
        <p:txBody>
          <a:bodyPr lIns="129832" tIns="64917" rIns="129832" bIns="64917">
            <a:normAutofit/>
          </a:bodyPr>
          <a:lstStyle/>
          <a:p>
            <a:pPr algn="l" defTabSz="1298260" rtl="0" fontAlgn="base">
              <a:spcBef>
                <a:spcPts val="2844"/>
              </a:spcBef>
              <a:spcAft>
                <a:spcPct val="0"/>
              </a:spcAft>
              <a:buClr>
                <a:srgbClr val="2C7C9F">
                  <a:lumMod val="60000"/>
                  <a:lumOff val="40000"/>
                </a:srgbClr>
              </a:buClr>
              <a:buSzPct val="110000"/>
              <a:buFont typeface="Wingdings 2" pitchFamily="18" charset="2"/>
              <a:buNone/>
              <a:defRPr/>
            </a:pPr>
            <a:endParaRPr sz="4551" kern="1200">
              <a:solidFill>
                <a:prstClr val="black">
                  <a:lumMod val="65000"/>
                  <a:lumOff val="35000"/>
                </a:prstClr>
              </a:solidFill>
              <a:ea typeface="ＭＳ Ｐゴシック" charset="0"/>
              <a:cs typeface="ＭＳ Ｐゴシック" charset="0"/>
            </a:endParaRPr>
          </a:p>
        </p:txBody>
      </p:sp>
      <p:sp>
        <p:nvSpPr>
          <p:cNvPr id="2" name="Title 1"/>
          <p:cNvSpPr>
            <a:spLocks noGrp="1"/>
          </p:cNvSpPr>
          <p:nvPr>
            <p:ph type="ctrTitle"/>
          </p:nvPr>
        </p:nvSpPr>
        <p:spPr>
          <a:xfrm>
            <a:off x="1881489" y="2167466"/>
            <a:ext cx="9241825" cy="2453144"/>
          </a:xfrm>
        </p:spPr>
        <p:txBody>
          <a:bodyPr rtlCol="0">
            <a:noAutofit/>
          </a:bodyPr>
          <a:lstStyle>
            <a:lvl1pPr marL="0" indent="0" algn="ctr" defTabSz="1298260" rtl="0" eaLnBrk="1" latinLnBrk="0" hangingPunct="1">
              <a:spcBef>
                <a:spcPct val="0"/>
              </a:spcBef>
              <a:buClr>
                <a:schemeClr val="accent1">
                  <a:lumMod val="60000"/>
                  <a:lumOff val="40000"/>
                </a:schemeClr>
              </a:buClr>
              <a:buSzPct val="110000"/>
              <a:buFont typeface="Wingdings 2" pitchFamily="18" charset="2"/>
              <a:buNone/>
              <a:defRPr sz="6542"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76"/>
            <a:ext cx="9241826" cy="1303667"/>
          </a:xfrm>
        </p:spPr>
        <p:txBody>
          <a:bodyPr rtlCol="0">
            <a:normAutofit/>
          </a:bodyPr>
          <a:lstStyle>
            <a:lvl1pPr marL="0" indent="0" algn="ctr" defTabSz="1298260" rtl="0" eaLnBrk="1" latinLnBrk="0" hangingPunct="1">
              <a:spcBef>
                <a:spcPts val="427"/>
              </a:spcBef>
              <a:buClr>
                <a:schemeClr val="accent1">
                  <a:lumMod val="60000"/>
                  <a:lumOff val="40000"/>
                </a:schemeClr>
              </a:buClr>
              <a:buSzPct val="110000"/>
              <a:buFont typeface="Wingdings 2" pitchFamily="18" charset="2"/>
              <a:buNone/>
              <a:defRPr sz="2560" kern="1200">
                <a:solidFill>
                  <a:schemeClr val="tx1">
                    <a:tint val="75000"/>
                  </a:schemeClr>
                </a:solidFill>
                <a:latin typeface="+mn-lt"/>
                <a:ea typeface="+mn-ea"/>
                <a:cs typeface="+mn-cs"/>
              </a:defRPr>
            </a:lvl1pPr>
            <a:lvl2pPr marL="649119" indent="0" algn="ctr">
              <a:buNone/>
              <a:defRPr>
                <a:solidFill>
                  <a:schemeClr val="tx1">
                    <a:tint val="75000"/>
                  </a:schemeClr>
                </a:solidFill>
              </a:defRPr>
            </a:lvl2pPr>
            <a:lvl3pPr marL="1298260" indent="0" algn="ctr">
              <a:buNone/>
              <a:defRPr>
                <a:solidFill>
                  <a:schemeClr val="tx1">
                    <a:tint val="75000"/>
                  </a:schemeClr>
                </a:solidFill>
              </a:defRPr>
            </a:lvl3pPr>
            <a:lvl4pPr marL="1947404" indent="0" algn="ctr">
              <a:buNone/>
              <a:defRPr>
                <a:solidFill>
                  <a:schemeClr val="tx1">
                    <a:tint val="75000"/>
                  </a:schemeClr>
                </a:solidFill>
              </a:defRPr>
            </a:lvl4pPr>
            <a:lvl5pPr marL="2596533" indent="0" algn="ctr">
              <a:buNone/>
              <a:defRPr>
                <a:solidFill>
                  <a:schemeClr val="tx1">
                    <a:tint val="75000"/>
                  </a:schemeClr>
                </a:solidFill>
              </a:defRPr>
            </a:lvl5pPr>
            <a:lvl6pPr marL="3245658" indent="0" algn="ctr">
              <a:buNone/>
              <a:defRPr>
                <a:solidFill>
                  <a:schemeClr val="tx1">
                    <a:tint val="75000"/>
                  </a:schemeClr>
                </a:solidFill>
              </a:defRPr>
            </a:lvl6pPr>
            <a:lvl7pPr marL="3894801" indent="0" algn="ctr">
              <a:buNone/>
              <a:defRPr>
                <a:solidFill>
                  <a:schemeClr val="tx1">
                    <a:tint val="75000"/>
                  </a:schemeClr>
                </a:solidFill>
              </a:defRPr>
            </a:lvl7pPr>
            <a:lvl8pPr marL="4543929" indent="0" algn="ctr">
              <a:buNone/>
              <a:defRPr>
                <a:solidFill>
                  <a:schemeClr val="tx1">
                    <a:tint val="75000"/>
                  </a:schemeClr>
                </a:solidFill>
              </a:defRPr>
            </a:lvl8pPr>
            <a:lvl9pPr marL="5193062"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p:cNvSpPr>
            <a:spLocks noGrp="1"/>
          </p:cNvSpPr>
          <p:nvPr>
            <p:ph type="dt" sz="half" idx="10"/>
          </p:nvPr>
        </p:nvSpPr>
        <p:spPr/>
        <p:txBody>
          <a:bodyPr/>
          <a:lstStyle>
            <a:lvl1pPr>
              <a:defRPr/>
            </a:lvl1pPr>
          </a:lstStyle>
          <a:p>
            <a:pPr>
              <a:defRPr/>
            </a:pPr>
            <a:fld id="{6380232B-46A7-4446-AC77-71275B9038B6}" type="datetimeFigureOut">
              <a:rPr lang="en-US">
                <a:solidFill>
                  <a:prstClr val="white"/>
                </a:solidFill>
              </a:rPr>
              <a:pPr>
                <a:defRPr/>
              </a:pPr>
              <a:t>10/4/18</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651CF6E-D727-AE4F-9B07-1BB1C38AC7C8}" type="slidenum">
              <a:rPr lang="en-US">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174121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8599DD06-9D77-5744-913B-F1192F1737AF}"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7D8061A-153F-5344-A42E-49C51F4FE0DA}"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14321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0"/>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560">
                <a:solidFill>
                  <a:schemeClr val="tx1">
                    <a:tint val="75000"/>
                  </a:schemeClr>
                </a:solidFill>
              </a:defRPr>
            </a:lvl1pPr>
            <a:lvl2pPr marL="649119" indent="0" algn="ctr">
              <a:buNone/>
              <a:defRPr>
                <a:solidFill>
                  <a:schemeClr val="tx1">
                    <a:tint val="75000"/>
                  </a:schemeClr>
                </a:solidFill>
              </a:defRPr>
            </a:lvl2pPr>
            <a:lvl3pPr marL="1298260" indent="0" algn="ctr">
              <a:buNone/>
              <a:defRPr>
                <a:solidFill>
                  <a:schemeClr val="tx1">
                    <a:tint val="75000"/>
                  </a:schemeClr>
                </a:solidFill>
              </a:defRPr>
            </a:lvl3pPr>
            <a:lvl4pPr marL="1947404" indent="0" algn="ctr">
              <a:buNone/>
              <a:defRPr>
                <a:solidFill>
                  <a:schemeClr val="tx1">
                    <a:tint val="75000"/>
                  </a:schemeClr>
                </a:solidFill>
              </a:defRPr>
            </a:lvl4pPr>
            <a:lvl5pPr marL="2596533" indent="0" algn="ctr">
              <a:buNone/>
              <a:defRPr>
                <a:solidFill>
                  <a:schemeClr val="tx1">
                    <a:tint val="75000"/>
                  </a:schemeClr>
                </a:solidFill>
              </a:defRPr>
            </a:lvl5pPr>
            <a:lvl6pPr marL="3245658" indent="0" algn="ctr">
              <a:buNone/>
              <a:defRPr>
                <a:solidFill>
                  <a:schemeClr val="tx1">
                    <a:tint val="75000"/>
                  </a:schemeClr>
                </a:solidFill>
              </a:defRPr>
            </a:lvl6pPr>
            <a:lvl7pPr marL="3894801" indent="0" algn="ctr">
              <a:buNone/>
              <a:defRPr>
                <a:solidFill>
                  <a:schemeClr val="tx1">
                    <a:tint val="75000"/>
                  </a:schemeClr>
                </a:solidFill>
              </a:defRPr>
            </a:lvl7pPr>
            <a:lvl8pPr marL="4543929" indent="0" algn="ctr">
              <a:buNone/>
              <a:defRPr>
                <a:solidFill>
                  <a:schemeClr val="tx1">
                    <a:tint val="75000"/>
                  </a:schemeClr>
                </a:solidFill>
              </a:defRPr>
            </a:lvl8pPr>
            <a:lvl9pPr marL="5193062"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4551"/>
            </a:lvl1pPr>
            <a:lvl2pPr marL="649119" indent="0">
              <a:buNone/>
              <a:defRPr sz="3982"/>
            </a:lvl2pPr>
            <a:lvl3pPr marL="1298260" indent="0">
              <a:buNone/>
              <a:defRPr sz="3413"/>
            </a:lvl3pPr>
            <a:lvl4pPr marL="1947404" indent="0">
              <a:buNone/>
              <a:defRPr sz="2844"/>
            </a:lvl4pPr>
            <a:lvl5pPr marL="2596533" indent="0">
              <a:buNone/>
              <a:defRPr sz="2844"/>
            </a:lvl5pPr>
            <a:lvl6pPr marL="3245658" indent="0">
              <a:buNone/>
              <a:defRPr sz="2844"/>
            </a:lvl6pPr>
            <a:lvl7pPr marL="3894801" indent="0">
              <a:buNone/>
              <a:defRPr sz="2844"/>
            </a:lvl7pPr>
            <a:lvl8pPr marL="4543929" indent="0">
              <a:buNone/>
              <a:defRPr sz="2844"/>
            </a:lvl8pPr>
            <a:lvl9pPr marL="5193062" indent="0">
              <a:buNone/>
              <a:defRPr sz="2844"/>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EF9D12C7-1579-1A49-9F3F-F3C4F02F64F8}"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5"/>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6"/>
          </p:nvPr>
        </p:nvSpPr>
        <p:spPr/>
        <p:txBody>
          <a:bodyPr/>
          <a:lstStyle>
            <a:lvl1pPr>
              <a:defRPr/>
            </a:lvl1pPr>
          </a:lstStyle>
          <a:p>
            <a:pPr>
              <a:defRPr/>
            </a:pPr>
            <a:fld id="{3485CF9E-E8D2-7643-BC85-C380CF2381A8}"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591928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39" y="3417853"/>
            <a:ext cx="11458223" cy="1937173"/>
          </a:xfrm>
        </p:spPr>
        <p:txBody>
          <a:bodyPr/>
          <a:lstStyle>
            <a:lvl1pPr algn="ctr">
              <a:defRPr sz="6542" b="0" cap="none" baseline="0"/>
            </a:lvl1pPr>
          </a:lstStyle>
          <a:p>
            <a:r>
              <a:rPr lang="it-IT"/>
              <a:t>Fare clic per modificare stile</a:t>
            </a:r>
            <a:endParaRPr/>
          </a:p>
        </p:txBody>
      </p:sp>
      <p:sp>
        <p:nvSpPr>
          <p:cNvPr id="3" name="Text Placeholder 2"/>
          <p:cNvSpPr>
            <a:spLocks noGrp="1"/>
          </p:cNvSpPr>
          <p:nvPr>
            <p:ph type="body" idx="1"/>
          </p:nvPr>
        </p:nvSpPr>
        <p:spPr>
          <a:xfrm>
            <a:off x="781239" y="5313477"/>
            <a:ext cx="11458223" cy="2133599"/>
          </a:xfrm>
        </p:spPr>
        <p:txBody>
          <a:bodyPr>
            <a:normAutofit/>
          </a:bodyPr>
          <a:lstStyle>
            <a:lvl1pPr marL="0" indent="0" algn="ctr">
              <a:spcBef>
                <a:spcPts val="427"/>
              </a:spcBef>
              <a:buNone/>
              <a:defRPr sz="2560">
                <a:solidFill>
                  <a:schemeClr val="tx1">
                    <a:tint val="75000"/>
                  </a:schemeClr>
                </a:solidFill>
              </a:defRPr>
            </a:lvl1pPr>
            <a:lvl2pPr marL="649119" indent="0">
              <a:buNone/>
              <a:defRPr sz="2560">
                <a:solidFill>
                  <a:schemeClr val="tx1">
                    <a:tint val="75000"/>
                  </a:schemeClr>
                </a:solidFill>
              </a:defRPr>
            </a:lvl2pPr>
            <a:lvl3pPr marL="1298260" indent="0">
              <a:buNone/>
              <a:defRPr sz="2276">
                <a:solidFill>
                  <a:schemeClr val="tx1">
                    <a:tint val="75000"/>
                  </a:schemeClr>
                </a:solidFill>
              </a:defRPr>
            </a:lvl3pPr>
            <a:lvl4pPr marL="1947404" indent="0">
              <a:buNone/>
              <a:defRPr sz="1991">
                <a:solidFill>
                  <a:schemeClr val="tx1">
                    <a:tint val="75000"/>
                  </a:schemeClr>
                </a:solidFill>
              </a:defRPr>
            </a:lvl4pPr>
            <a:lvl5pPr marL="2596533" indent="0">
              <a:buNone/>
              <a:defRPr sz="1991">
                <a:solidFill>
                  <a:schemeClr val="tx1">
                    <a:tint val="75000"/>
                  </a:schemeClr>
                </a:solidFill>
              </a:defRPr>
            </a:lvl5pPr>
            <a:lvl6pPr marL="3245658" indent="0">
              <a:buNone/>
              <a:defRPr sz="1991">
                <a:solidFill>
                  <a:schemeClr val="tx1">
                    <a:tint val="75000"/>
                  </a:schemeClr>
                </a:solidFill>
              </a:defRPr>
            </a:lvl6pPr>
            <a:lvl7pPr marL="3894801" indent="0">
              <a:buNone/>
              <a:defRPr sz="1991">
                <a:solidFill>
                  <a:schemeClr val="tx1">
                    <a:tint val="75000"/>
                  </a:schemeClr>
                </a:solidFill>
              </a:defRPr>
            </a:lvl7pPr>
            <a:lvl8pPr marL="4543929" indent="0">
              <a:buNone/>
              <a:defRPr sz="1991">
                <a:solidFill>
                  <a:schemeClr val="tx1">
                    <a:tint val="75000"/>
                  </a:schemeClr>
                </a:solidFill>
              </a:defRPr>
            </a:lvl8pPr>
            <a:lvl9pPr marL="5193062"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073DB2BC-54F1-2444-8C96-89A6F73C593B}" type="datetimeFigureOut">
              <a:rPr lang="en-US">
                <a:solidFill>
                  <a:prstClr val="white"/>
                </a:solidFill>
              </a:rPr>
              <a:pPr>
                <a:defRPr/>
              </a:pPr>
              <a:t>10/4/18</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BC24A02-9796-9D48-91D5-9480884ED767}" type="slidenum">
              <a:rPr lang="en-US">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2354927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2276"/>
              </a:spcBef>
              <a:defRPr sz="2844"/>
            </a:lvl1pPr>
            <a:lvl2pPr>
              <a:defRPr sz="2560"/>
            </a:lvl2pPr>
            <a:lvl3pPr>
              <a:defRPr sz="2560"/>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79" y="2275841"/>
            <a:ext cx="5462016" cy="6177280"/>
          </a:xfrm>
        </p:spPr>
        <p:txBody>
          <a:bodyPr>
            <a:normAutofit/>
          </a:bodyPr>
          <a:lstStyle>
            <a:lvl1pPr>
              <a:spcBef>
                <a:spcPts val="2276"/>
              </a:spcBef>
              <a:defRPr sz="2844"/>
            </a:lvl1pPr>
            <a:lvl2pPr>
              <a:defRPr sz="2560"/>
            </a:lvl2pPr>
            <a:lvl3pPr>
              <a:defRPr sz="2560"/>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p:cNvSpPr>
            <a:spLocks noGrp="1"/>
          </p:cNvSpPr>
          <p:nvPr>
            <p:ph type="dt" sz="half" idx="10"/>
          </p:nvPr>
        </p:nvSpPr>
        <p:spPr/>
        <p:txBody>
          <a:bodyPr/>
          <a:lstStyle>
            <a:lvl1pPr>
              <a:defRPr/>
            </a:lvl1pPr>
          </a:lstStyle>
          <a:p>
            <a:pPr>
              <a:defRPr/>
            </a:pPr>
            <a:fld id="{2A9B8378-8563-A64D-A65C-C290AEDFAAFF}"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AC2945F-DDB9-2A44-A282-E712C787141C}"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97933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13" b="0">
                <a:solidFill>
                  <a:schemeClr val="accent1">
                    <a:lumMod val="60000"/>
                    <a:lumOff val="40000"/>
                  </a:schemeClr>
                </a:solidFill>
              </a:defRPr>
            </a:lvl1pPr>
            <a:lvl2pPr marL="649119" indent="0">
              <a:buNone/>
              <a:defRPr sz="2844" b="1"/>
            </a:lvl2pPr>
            <a:lvl3pPr marL="1298260" indent="0">
              <a:buNone/>
              <a:defRPr sz="2560" b="1"/>
            </a:lvl3pPr>
            <a:lvl4pPr marL="1947404" indent="0">
              <a:buNone/>
              <a:defRPr sz="2276" b="1"/>
            </a:lvl4pPr>
            <a:lvl5pPr marL="2596533" indent="0">
              <a:buNone/>
              <a:defRPr sz="2276" b="1"/>
            </a:lvl5pPr>
            <a:lvl6pPr marL="3245658" indent="0">
              <a:buNone/>
              <a:defRPr sz="2276" b="1"/>
            </a:lvl6pPr>
            <a:lvl7pPr marL="3894801" indent="0">
              <a:buNone/>
              <a:defRPr sz="2276" b="1"/>
            </a:lvl7pPr>
            <a:lvl8pPr marL="4543929" indent="0">
              <a:buNone/>
              <a:defRPr sz="2276" b="1"/>
            </a:lvl8pPr>
            <a:lvl9pPr marL="5193062"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781190" y="3338548"/>
            <a:ext cx="5462016" cy="5114574"/>
          </a:xfrm>
        </p:spPr>
        <p:txBody>
          <a:bodyPr>
            <a:normAutofit/>
          </a:bodyPr>
          <a:lstStyle>
            <a:lvl1pPr>
              <a:spcBef>
                <a:spcPts val="2276"/>
              </a:spcBef>
              <a:defRPr sz="2844"/>
            </a:lvl1pPr>
            <a:lvl2pPr>
              <a:defRPr sz="2560"/>
            </a:lvl2pPr>
            <a:lvl3pPr>
              <a:defRPr sz="2560"/>
            </a:lvl3pPr>
            <a:lvl4pPr>
              <a:defRPr sz="2560"/>
            </a:lvl4pPr>
            <a:lvl5pPr>
              <a:defRPr sz="2560"/>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13" b="0">
                <a:solidFill>
                  <a:schemeClr val="accent1">
                    <a:lumMod val="60000"/>
                    <a:lumOff val="40000"/>
                  </a:schemeClr>
                </a:solidFill>
              </a:defRPr>
            </a:lvl1pPr>
            <a:lvl2pPr marL="649119" indent="0">
              <a:buNone/>
              <a:defRPr sz="2844" b="1"/>
            </a:lvl2pPr>
            <a:lvl3pPr marL="1298260" indent="0">
              <a:buNone/>
              <a:defRPr sz="2560" b="1"/>
            </a:lvl3pPr>
            <a:lvl4pPr marL="1947404" indent="0">
              <a:buNone/>
              <a:defRPr sz="2276" b="1"/>
            </a:lvl4pPr>
            <a:lvl5pPr marL="2596533" indent="0">
              <a:buNone/>
              <a:defRPr sz="2276" b="1"/>
            </a:lvl5pPr>
            <a:lvl6pPr marL="3245658" indent="0">
              <a:buNone/>
              <a:defRPr sz="2276" b="1"/>
            </a:lvl6pPr>
            <a:lvl7pPr marL="3894801" indent="0">
              <a:buNone/>
              <a:defRPr sz="2276" b="1"/>
            </a:lvl7pPr>
            <a:lvl8pPr marL="4543929" indent="0">
              <a:buNone/>
              <a:defRPr sz="2276" b="1"/>
            </a:lvl8pPr>
            <a:lvl9pPr marL="5193062"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8"/>
            <a:ext cx="5462016" cy="5114574"/>
          </a:xfrm>
        </p:spPr>
        <p:txBody>
          <a:bodyPr>
            <a:normAutofit/>
          </a:bodyPr>
          <a:lstStyle>
            <a:lvl1pPr>
              <a:spcBef>
                <a:spcPts val="2276"/>
              </a:spcBef>
              <a:defRPr sz="2844"/>
            </a:lvl1pPr>
            <a:lvl2pPr>
              <a:defRPr sz="2560"/>
            </a:lvl2pPr>
            <a:lvl3pPr>
              <a:defRPr sz="2560"/>
            </a:lvl3pPr>
            <a:lvl4pPr>
              <a:defRPr sz="2560"/>
            </a:lvl4pPr>
            <a:lvl5pPr>
              <a:defRPr sz="2560"/>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p:cNvSpPr>
            <a:spLocks noGrp="1"/>
          </p:cNvSpPr>
          <p:nvPr>
            <p:ph type="dt" sz="half" idx="10"/>
          </p:nvPr>
        </p:nvSpPr>
        <p:spPr/>
        <p:txBody>
          <a:bodyPr/>
          <a:lstStyle>
            <a:lvl1pPr>
              <a:defRPr/>
            </a:lvl1pPr>
          </a:lstStyle>
          <a:p>
            <a:pPr>
              <a:defRPr/>
            </a:pPr>
            <a:fld id="{5D1C65E0-2207-C34A-85DD-BC1B0AFEF9D8}" type="datetimeFigureOut">
              <a:rPr lang="it-IT">
                <a:solidFill>
                  <a:prstClr val="white"/>
                </a:solidFill>
              </a:rPr>
              <a:pPr>
                <a:defRPr/>
              </a:pPr>
              <a:t>04/10/18</a:t>
            </a:fld>
            <a:endParaRPr lang="it-IT">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D501687B-441C-BA44-A8D7-E01C53EAFC39}"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06932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1D2FF427-2135-DB4D-89A5-CF8CC98605CC}" type="datetimeFigureOut">
              <a:rPr lang="it-IT">
                <a:solidFill>
                  <a:prstClr val="white"/>
                </a:solidFill>
              </a:rPr>
              <a:pPr>
                <a:defRPr/>
              </a:pPr>
              <a:t>04/10/18</a:t>
            </a:fld>
            <a:endParaRPr lang="it-IT">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054A8F5C-19E4-AB44-A6C9-D11BD3E360A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12882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Titolo Testo</a:t>
            </a:r>
          </a:p>
        </p:txBody>
      </p:sp>
      <p:sp>
        <p:nvSpPr>
          <p:cNvPr id="14" name="Shape 14"/>
          <p:cNvSpPr>
            <a:spLocks noGrp="1"/>
          </p:cNvSpPr>
          <p:nvPr>
            <p:ph type="body" idx="1"/>
          </p:nvPr>
        </p:nvSpPr>
        <p:spPr>
          <a:xfrm>
            <a:off x="952500" y="4762502"/>
            <a:ext cx="5334000" cy="4102100"/>
          </a:xfrm>
          <a:prstGeom prst="rect">
            <a:avLst/>
          </a:prstGeom>
        </p:spPr>
        <p:txBody>
          <a:bodyPr anchor="t"/>
          <a:lstStyle>
            <a:lvl1pPr marL="0" indent="0" algn="ctr">
              <a:spcBef>
                <a:spcPts val="0"/>
              </a:spcBef>
              <a:buSzTx/>
              <a:buNone/>
              <a:defRPr sz="3100"/>
            </a:lvl1pPr>
            <a:lvl2pPr marL="0" indent="228274" algn="ctr">
              <a:spcBef>
                <a:spcPts val="0"/>
              </a:spcBef>
              <a:buSzTx/>
              <a:buNone/>
              <a:defRPr sz="3100"/>
            </a:lvl2pPr>
            <a:lvl3pPr marL="0" indent="456539" algn="ctr">
              <a:spcBef>
                <a:spcPts val="0"/>
              </a:spcBef>
              <a:buSzTx/>
              <a:buNone/>
              <a:defRPr sz="3100"/>
            </a:lvl3pPr>
            <a:lvl4pPr marL="0" indent="684816" algn="ctr">
              <a:spcBef>
                <a:spcPts val="0"/>
              </a:spcBef>
              <a:buSzTx/>
              <a:buNone/>
              <a:defRPr sz="3100"/>
            </a:lvl4pPr>
            <a:lvl5pPr marL="0" indent="913087" algn="ctr">
              <a:spcBef>
                <a:spcPts val="0"/>
              </a:spcBef>
              <a:buSzTx/>
              <a:buNone/>
              <a:defRPr sz="3100"/>
            </a:lvl5pPr>
          </a:lstStyle>
          <a:p>
            <a:pPr lvl="0">
              <a:defRPr sz="1800"/>
            </a:pPr>
            <a:r>
              <a:rPr sz="3100"/>
              <a:t>Corpo livello uno</a:t>
            </a:r>
          </a:p>
          <a:p>
            <a:pPr lvl="1">
              <a:defRPr sz="1800"/>
            </a:pPr>
            <a:r>
              <a:rPr sz="3100"/>
              <a:t>Corpo livello due</a:t>
            </a:r>
          </a:p>
          <a:p>
            <a:pPr lvl="2">
              <a:defRPr sz="1800"/>
            </a:pPr>
            <a:r>
              <a:rPr sz="3100"/>
              <a:t>Corpo livello tre</a:t>
            </a:r>
          </a:p>
          <a:p>
            <a:pPr lvl="3">
              <a:defRPr sz="1800"/>
            </a:pPr>
            <a:r>
              <a:rPr sz="3100"/>
              <a:t>Corpo livello quattro</a:t>
            </a:r>
          </a:p>
          <a:p>
            <a:pPr lvl="4">
              <a:defRPr sz="1800"/>
            </a:pPr>
            <a:r>
              <a:rPr sz="3100"/>
              <a:t>Livello 5</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8D3C53-ACA7-8D4A-957F-2C214CFE7514}" type="datetimeFigureOut">
              <a:rPr lang="it-IT">
                <a:solidFill>
                  <a:prstClr val="white"/>
                </a:solidFill>
              </a:rPr>
              <a:pPr>
                <a:defRPr/>
              </a:pPr>
              <a:t>04/10/18</a:t>
            </a:fld>
            <a:endParaRPr lang="it-IT">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7CF3AD56-A389-F14D-AD47-0606BBB050D2}"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473395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lstStyle>
            <a:lvl1pPr algn="ctr">
              <a:defRPr sz="5120"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29"/>
            </a:lvl1pPr>
            <a:lvl2pPr>
              <a:defRPr sz="2844"/>
            </a:lvl2pPr>
            <a:lvl3pPr>
              <a:defRPr sz="2560"/>
            </a:lvl3pPr>
            <a:lvl4pPr>
              <a:defRPr sz="2560"/>
            </a:lvl4pPr>
            <a:lvl5pPr>
              <a:defRPr sz="2560"/>
            </a:lvl5pPr>
            <a:lvl6pPr>
              <a:defRPr sz="2844"/>
            </a:lvl6pPr>
            <a:lvl7pPr>
              <a:defRPr sz="2844"/>
            </a:lvl7pPr>
            <a:lvl8pPr>
              <a:defRPr sz="2844"/>
            </a:lvl8pPr>
            <a:lvl9pPr>
              <a:defRPr sz="284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560"/>
            </a:lvl1pPr>
            <a:lvl2pPr marL="649119" indent="0">
              <a:buNone/>
              <a:defRPr sz="1707"/>
            </a:lvl2pPr>
            <a:lvl3pPr marL="1298260" indent="0">
              <a:buNone/>
              <a:defRPr sz="1422"/>
            </a:lvl3pPr>
            <a:lvl4pPr marL="1947404" indent="0">
              <a:buNone/>
              <a:defRPr sz="1280"/>
            </a:lvl4pPr>
            <a:lvl5pPr marL="2596533" indent="0">
              <a:buNone/>
              <a:defRPr sz="1280"/>
            </a:lvl5pPr>
            <a:lvl6pPr marL="3245658" indent="0">
              <a:buNone/>
              <a:defRPr sz="1280"/>
            </a:lvl6pPr>
            <a:lvl7pPr marL="3894801" indent="0">
              <a:buNone/>
              <a:defRPr sz="1280"/>
            </a:lvl7pPr>
            <a:lvl8pPr marL="4543929" indent="0">
              <a:buNone/>
              <a:defRPr sz="1280"/>
            </a:lvl8pPr>
            <a:lvl9pPr marL="5193062" indent="0">
              <a:buNone/>
              <a:defRPr sz="128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51568C91-B3D4-A246-8377-C2C99AD60B60}"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2B8B9DFE-040C-2F48-8975-988401934BB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322408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0" cy="1652693"/>
          </a:xfrm>
        </p:spPr>
        <p:txBody>
          <a:bodyPr/>
          <a:lstStyle>
            <a:lvl1pPr algn="ctr">
              <a:defRPr sz="5120"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0" cy="5290883"/>
          </a:xfrm>
        </p:spPr>
        <p:txBody>
          <a:bodyPr>
            <a:normAutofit/>
          </a:bodyPr>
          <a:lstStyle>
            <a:lvl1pPr marL="0" indent="0" algn="ctr">
              <a:spcBef>
                <a:spcPts val="853"/>
              </a:spcBef>
              <a:buNone/>
              <a:defRPr sz="2560"/>
            </a:lvl1pPr>
            <a:lvl2pPr marL="649119" indent="0">
              <a:buNone/>
              <a:defRPr sz="1707"/>
            </a:lvl2pPr>
            <a:lvl3pPr marL="1298260" indent="0">
              <a:buNone/>
              <a:defRPr sz="1422"/>
            </a:lvl3pPr>
            <a:lvl4pPr marL="1947404" indent="0">
              <a:buNone/>
              <a:defRPr sz="1280"/>
            </a:lvl4pPr>
            <a:lvl5pPr marL="2596533" indent="0">
              <a:buNone/>
              <a:defRPr sz="1280"/>
            </a:lvl5pPr>
            <a:lvl6pPr marL="3245658" indent="0">
              <a:buNone/>
              <a:defRPr sz="1280"/>
            </a:lvl6pPr>
            <a:lvl7pPr marL="3894801" indent="0">
              <a:buNone/>
              <a:defRPr sz="1280"/>
            </a:lvl7pPr>
            <a:lvl8pPr marL="4543929" indent="0">
              <a:buNone/>
              <a:defRPr sz="1280"/>
            </a:lvl8pPr>
            <a:lvl9pPr marL="5193062" indent="0">
              <a:buNone/>
              <a:defRPr sz="1280"/>
            </a:lvl9pPr>
          </a:lstStyle>
          <a:p>
            <a:pPr lvl="0"/>
            <a:r>
              <a:rPr lang="it-IT"/>
              <a:t>Fare clic per modificare gli stili del testo dello schema</a:t>
            </a:r>
          </a:p>
        </p:txBody>
      </p:sp>
      <p:sp>
        <p:nvSpPr>
          <p:cNvPr id="8" name="Picture Placeholder 2"/>
          <p:cNvSpPr>
            <a:spLocks noGrp="1"/>
          </p:cNvSpPr>
          <p:nvPr>
            <p:ph type="pic" idx="1"/>
          </p:nvPr>
        </p:nvSpPr>
        <p:spPr>
          <a:xfrm>
            <a:off x="7239989" y="511183"/>
            <a:ext cx="5201920" cy="756348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1298260" rtl="0" eaLnBrk="1" latinLnBrk="0" hangingPunct="1">
              <a:spcBef>
                <a:spcPts val="2844"/>
              </a:spcBef>
              <a:buClr>
                <a:schemeClr val="accent1">
                  <a:lumMod val="60000"/>
                  <a:lumOff val="40000"/>
                </a:schemeClr>
              </a:buClr>
              <a:buSzPct val="110000"/>
              <a:buFont typeface="Wingdings 2" pitchFamily="18" charset="2"/>
              <a:buNone/>
              <a:defRPr sz="4551" kern="1200">
                <a:solidFill>
                  <a:schemeClr val="tx1">
                    <a:lumMod val="65000"/>
                    <a:lumOff val="35000"/>
                  </a:schemeClr>
                </a:solidFill>
                <a:latin typeface="+mn-lt"/>
                <a:ea typeface="+mn-ea"/>
                <a:cs typeface="+mn-cs"/>
              </a:defRPr>
            </a:lvl1pPr>
            <a:lvl2pPr marL="649119" indent="0">
              <a:buNone/>
              <a:defRPr sz="3982"/>
            </a:lvl2pPr>
            <a:lvl3pPr marL="1298260" indent="0">
              <a:buNone/>
              <a:defRPr sz="3413"/>
            </a:lvl3pPr>
            <a:lvl4pPr marL="1947404" indent="0">
              <a:buNone/>
              <a:defRPr sz="2844"/>
            </a:lvl4pPr>
            <a:lvl5pPr marL="2596533" indent="0">
              <a:buNone/>
              <a:defRPr sz="2844"/>
            </a:lvl5pPr>
            <a:lvl6pPr marL="3245658" indent="0">
              <a:buNone/>
              <a:defRPr sz="2844"/>
            </a:lvl6pPr>
            <a:lvl7pPr marL="3894801" indent="0">
              <a:buNone/>
              <a:defRPr sz="2844"/>
            </a:lvl7pPr>
            <a:lvl8pPr marL="4543929" indent="0">
              <a:buNone/>
              <a:defRPr sz="2844"/>
            </a:lvl8pPr>
            <a:lvl9pPr marL="5193062" indent="0">
              <a:buNone/>
              <a:defRPr sz="2844"/>
            </a:lvl9pPr>
          </a:lstStyle>
          <a:p>
            <a:pPr lvl="0"/>
            <a:r>
              <a:rPr lang="it-IT" noProof="0"/>
              <a:t>Trascinare l'immagine su un segnaposto o fare clic sull'icona per aggiungerla</a:t>
            </a:r>
            <a:endParaRPr noProof="0"/>
          </a:p>
        </p:txBody>
      </p:sp>
      <p:sp>
        <p:nvSpPr>
          <p:cNvPr id="5" name="Date Placeholder 3"/>
          <p:cNvSpPr>
            <a:spLocks noGrp="1"/>
          </p:cNvSpPr>
          <p:nvPr>
            <p:ph type="dt" sz="half" idx="10"/>
          </p:nvPr>
        </p:nvSpPr>
        <p:spPr/>
        <p:txBody>
          <a:bodyPr/>
          <a:lstStyle>
            <a:lvl1pPr>
              <a:defRPr/>
            </a:lvl1pPr>
          </a:lstStyle>
          <a:p>
            <a:pPr>
              <a:defRPr/>
            </a:pPr>
            <a:fld id="{27463B81-0AF9-0743-9456-F96DE33B0E17}" type="datetimeFigureOut">
              <a:rPr lang="it-IT">
                <a:solidFill>
                  <a:prstClr val="white"/>
                </a:solidFill>
              </a:rPr>
              <a:pPr>
                <a:defRPr/>
              </a:pPr>
              <a:t>04/10/18</a:t>
            </a:fld>
            <a:endParaRPr lang="it-IT">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7C9F10B-1E12-1343-AB53-559B405FEC67}"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188183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4F5ECCB5-C56D-8B4C-BFD2-F4585DF171E9}"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66784D15-6CF1-084A-96D1-226FD31C202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06731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1"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AD17F8C8-5F6F-5B42-8FE9-AE10BDD293DA}" type="datetimeFigureOut">
              <a:rPr lang="it-IT">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3C861C86-C379-DE42-8A86-9F773DE07D31}"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353047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BD7BFE1D-B271-E045-BB38-8583A4FDDE89}"/>
              </a:ext>
            </a:extLst>
          </p:cNvPr>
          <p:cNvSpPr txBox="1"/>
          <p:nvPr/>
        </p:nvSpPr>
        <p:spPr>
          <a:xfrm>
            <a:off x="2600960" y="4492670"/>
            <a:ext cx="650240" cy="1472686"/>
          </a:xfrm>
          <a:prstGeom prst="rect">
            <a:avLst/>
          </a:prstGeom>
          <a:noFill/>
        </p:spPr>
        <p:txBody>
          <a:bodyPr lIns="0" tIns="13005" rIns="0" bIns="13005" anchor="ctr">
            <a:spAutoFit/>
          </a:bodyPr>
          <a:lstStyle/>
          <a:p>
            <a:pPr defTabSz="649524" eaLnBrk="1" fontAlgn="auto" hangingPunct="1">
              <a:spcBef>
                <a:spcPts val="0"/>
              </a:spcBef>
              <a:spcAft>
                <a:spcPts val="0"/>
              </a:spcAft>
              <a:defRPr/>
            </a:pPr>
            <a:r>
              <a:rPr lang="en-US" sz="93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2" name="Title 1"/>
          <p:cNvSpPr>
            <a:spLocks noGrp="1"/>
          </p:cNvSpPr>
          <p:nvPr>
            <p:ph type="ctrTitle"/>
          </p:nvPr>
        </p:nvSpPr>
        <p:spPr>
          <a:xfrm>
            <a:off x="1105408" y="1733973"/>
            <a:ext cx="10728960" cy="3061547"/>
          </a:xfrm>
        </p:spPr>
        <p:txBody>
          <a:bodyPr/>
          <a:lstStyle>
            <a:lvl1pPr>
              <a:defRPr sz="8499">
                <a:solidFill>
                  <a:schemeClr val="tx1"/>
                </a:solidFill>
              </a:defRPr>
            </a:lvl1pPr>
          </a:lstStyle>
          <a:p>
            <a:r>
              <a:rPr lang="it-IT"/>
              <a:t>Fare clic per modificare stile</a:t>
            </a:r>
            <a:endParaRPr lang="en-US" dirty="0"/>
          </a:p>
        </p:txBody>
      </p:sp>
      <p:sp>
        <p:nvSpPr>
          <p:cNvPr id="3" name="Subtitle 2"/>
          <p:cNvSpPr>
            <a:spLocks noGrp="1"/>
          </p:cNvSpPr>
          <p:nvPr>
            <p:ph type="subTitle" idx="1"/>
          </p:nvPr>
        </p:nvSpPr>
        <p:spPr>
          <a:xfrm>
            <a:off x="3034453" y="4800698"/>
            <a:ext cx="8778240" cy="975360"/>
          </a:xfrm>
        </p:spPr>
        <p:txBody>
          <a:bodyPr/>
          <a:lstStyle>
            <a:lvl1pPr marL="0" indent="0" algn="l">
              <a:buNone/>
              <a:defRPr>
                <a:solidFill>
                  <a:schemeClr val="tx1"/>
                </a:solidFill>
              </a:defRPr>
            </a:lvl1pPr>
            <a:lvl2pPr marL="649524" indent="0" algn="ctr">
              <a:buNone/>
              <a:defRPr>
                <a:solidFill>
                  <a:schemeClr val="tx1">
                    <a:tint val="75000"/>
                  </a:schemeClr>
                </a:solidFill>
              </a:defRPr>
            </a:lvl2pPr>
            <a:lvl3pPr marL="1299059" indent="0" algn="ctr">
              <a:buNone/>
              <a:defRPr>
                <a:solidFill>
                  <a:schemeClr val="tx1">
                    <a:tint val="75000"/>
                  </a:schemeClr>
                </a:solidFill>
              </a:defRPr>
            </a:lvl3pPr>
            <a:lvl4pPr marL="1948599" indent="0" algn="ctr">
              <a:buNone/>
              <a:defRPr>
                <a:solidFill>
                  <a:schemeClr val="tx1">
                    <a:tint val="75000"/>
                  </a:schemeClr>
                </a:solidFill>
              </a:defRPr>
            </a:lvl4pPr>
            <a:lvl5pPr marL="2598128" indent="0" algn="ctr">
              <a:buNone/>
              <a:defRPr>
                <a:solidFill>
                  <a:schemeClr val="tx1">
                    <a:tint val="75000"/>
                  </a:schemeClr>
                </a:solidFill>
              </a:defRPr>
            </a:lvl5pPr>
            <a:lvl6pPr marL="3247655" indent="0" algn="ctr">
              <a:buNone/>
              <a:defRPr>
                <a:solidFill>
                  <a:schemeClr val="tx1">
                    <a:tint val="75000"/>
                  </a:schemeClr>
                </a:solidFill>
              </a:defRPr>
            </a:lvl6pPr>
            <a:lvl7pPr marL="3897194" indent="0" algn="ctr">
              <a:buNone/>
              <a:defRPr>
                <a:solidFill>
                  <a:schemeClr val="tx1">
                    <a:tint val="75000"/>
                  </a:schemeClr>
                </a:solidFill>
              </a:defRPr>
            </a:lvl7pPr>
            <a:lvl8pPr marL="4546718" indent="0" algn="ctr">
              <a:buNone/>
              <a:defRPr>
                <a:solidFill>
                  <a:schemeClr val="tx1">
                    <a:tint val="75000"/>
                  </a:schemeClr>
                </a:solidFill>
              </a:defRPr>
            </a:lvl8pPr>
            <a:lvl9pPr marL="5196254"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14">
            <a:extLst>
              <a:ext uri="{FF2B5EF4-FFF2-40B4-BE49-F238E27FC236}">
                <a16:creationId xmlns:a16="http://schemas.microsoft.com/office/drawing/2014/main" id="{DCE3AF6A-36EA-A548-8DA6-72EBEF5C0F6A}"/>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2069C06D-4ED8-42C6-905D-CA84CA1B6CBF}" type="datetime2">
              <a:rPr lang="en-US"/>
              <a:pPr>
                <a:defRPr/>
              </a:pPr>
              <a:t>Thursday, October 4, 2018</a:t>
            </a:fld>
            <a:endParaRPr lang="en-US" dirty="0"/>
          </a:p>
        </p:txBody>
      </p:sp>
      <p:sp>
        <p:nvSpPr>
          <p:cNvPr id="6" name="Slide Number Placeholder 15">
            <a:extLst>
              <a:ext uri="{FF2B5EF4-FFF2-40B4-BE49-F238E27FC236}">
                <a16:creationId xmlns:a16="http://schemas.microsoft.com/office/drawing/2014/main" id="{CDF8BE3E-BA3B-B140-8D0A-52CC6B6D92B0}"/>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A1D5C4C9-480D-3642-9C27-446EDC243580}" type="slidenum">
              <a:rPr lang="en-US"/>
              <a:pPr>
                <a:defRPr/>
              </a:pPr>
              <a:t>‹N›</a:t>
            </a:fld>
            <a:endParaRPr lang="en-US"/>
          </a:p>
        </p:txBody>
      </p:sp>
      <p:sp>
        <p:nvSpPr>
          <p:cNvPr id="7" name="Footer Placeholder 16">
            <a:extLst>
              <a:ext uri="{FF2B5EF4-FFF2-40B4-BE49-F238E27FC236}">
                <a16:creationId xmlns:a16="http://schemas.microsoft.com/office/drawing/2014/main" id="{7A5732D5-BEEE-6044-B025-5CEC9DBB640B}"/>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en-US"/>
          </a:p>
        </p:txBody>
      </p:sp>
    </p:spTree>
    <p:extLst>
      <p:ext uri="{BB962C8B-B14F-4D97-AF65-F5344CB8AC3E}">
        <p14:creationId xmlns:p14="http://schemas.microsoft.com/office/powerpoint/2010/main" val="411923070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Title 12"/>
          <p:cNvSpPr>
            <a:spLocks noGrp="1"/>
          </p:cNvSpPr>
          <p:nvPr>
            <p:ph type="title"/>
          </p:nvPr>
        </p:nvSpPr>
        <p:spPr/>
        <p:txBody>
          <a:bodyPr/>
          <a:lstStyle/>
          <a:p>
            <a:r>
              <a:rPr lang="it-IT"/>
              <a:t>Fare clic per modificare stile</a:t>
            </a:r>
            <a:endParaRPr lang="en-US"/>
          </a:p>
        </p:txBody>
      </p:sp>
      <p:sp>
        <p:nvSpPr>
          <p:cNvPr id="4" name="Date Placeholder 13">
            <a:extLst>
              <a:ext uri="{FF2B5EF4-FFF2-40B4-BE49-F238E27FC236}">
                <a16:creationId xmlns:a16="http://schemas.microsoft.com/office/drawing/2014/main" id="{9B7CCB6E-0A2B-234A-B581-03295F130995}"/>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102355CF-B1C8-EF4C-A89B-7A2521B09A28}" type="datetimeFigureOut">
              <a:rPr lang="it-IT"/>
              <a:pPr>
                <a:defRPr/>
              </a:pPr>
              <a:t>04/10/18</a:t>
            </a:fld>
            <a:endParaRPr lang="it-IT"/>
          </a:p>
        </p:txBody>
      </p:sp>
      <p:sp>
        <p:nvSpPr>
          <p:cNvPr id="5" name="Slide Number Placeholder 14">
            <a:extLst>
              <a:ext uri="{FF2B5EF4-FFF2-40B4-BE49-F238E27FC236}">
                <a16:creationId xmlns:a16="http://schemas.microsoft.com/office/drawing/2014/main" id="{927CB074-5667-A24E-B141-070DE10024BE}"/>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105DF364-F01E-9B4B-9E39-56CE08BC1983}" type="slidenum">
              <a:rPr lang="it-IT"/>
              <a:pPr>
                <a:defRPr/>
              </a:pPr>
              <a:t>‹N›</a:t>
            </a:fld>
            <a:endParaRPr lang="it-IT"/>
          </a:p>
        </p:txBody>
      </p:sp>
      <p:sp>
        <p:nvSpPr>
          <p:cNvPr id="6" name="Footer Placeholder 15">
            <a:extLst>
              <a:ext uri="{FF2B5EF4-FFF2-40B4-BE49-F238E27FC236}">
                <a16:creationId xmlns:a16="http://schemas.microsoft.com/office/drawing/2014/main" id="{59DA1FAE-F932-8C46-AEB9-892B475D0738}"/>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48335508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525F4B55-A8A1-CE45-BDEC-E58C1D39936A}"/>
              </a:ext>
            </a:extLst>
          </p:cNvPr>
          <p:cNvSpPr txBox="1"/>
          <p:nvPr/>
        </p:nvSpPr>
        <p:spPr>
          <a:xfrm>
            <a:off x="6068907" y="5795716"/>
            <a:ext cx="650240" cy="1446422"/>
          </a:xfrm>
          <a:prstGeom prst="rect">
            <a:avLst/>
          </a:prstGeom>
          <a:noFill/>
        </p:spPr>
        <p:txBody>
          <a:bodyPr lIns="0" tIns="0" rIns="0" bIns="0">
            <a:spAutoFit/>
          </a:bodyPr>
          <a:lstStyle/>
          <a:p>
            <a:pPr defTabSz="649524" eaLnBrk="1" fontAlgn="auto" hangingPunct="1">
              <a:spcBef>
                <a:spcPts val="0"/>
              </a:spcBef>
              <a:spcAft>
                <a:spcPts val="0"/>
              </a:spcAft>
              <a:defRPr/>
            </a:pPr>
            <a:r>
              <a:rPr lang="en-US" sz="93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3" name="Text Placeholder 2"/>
          <p:cNvSpPr>
            <a:spLocks noGrp="1"/>
          </p:cNvSpPr>
          <p:nvPr>
            <p:ph type="body" idx="1"/>
          </p:nvPr>
        </p:nvSpPr>
        <p:spPr>
          <a:xfrm>
            <a:off x="6502400" y="6069146"/>
            <a:ext cx="5310293" cy="1040384"/>
          </a:xfrm>
        </p:spPr>
        <p:txBody>
          <a:bodyPr/>
          <a:lstStyle>
            <a:lvl1pPr marL="0" indent="0">
              <a:buNone/>
              <a:defRPr sz="2600">
                <a:solidFill>
                  <a:schemeClr val="tx1"/>
                </a:solidFill>
              </a:defRPr>
            </a:lvl1pPr>
            <a:lvl2pPr marL="649524" indent="0">
              <a:buNone/>
              <a:defRPr sz="2600">
                <a:solidFill>
                  <a:schemeClr val="tx1">
                    <a:tint val="75000"/>
                  </a:schemeClr>
                </a:solidFill>
              </a:defRPr>
            </a:lvl2pPr>
            <a:lvl3pPr marL="1299059" indent="0">
              <a:buNone/>
              <a:defRPr sz="2300">
                <a:solidFill>
                  <a:schemeClr val="tx1">
                    <a:tint val="75000"/>
                  </a:schemeClr>
                </a:solidFill>
              </a:defRPr>
            </a:lvl3pPr>
            <a:lvl4pPr marL="1948599" indent="0">
              <a:buNone/>
              <a:defRPr sz="2000">
                <a:solidFill>
                  <a:schemeClr val="tx1">
                    <a:tint val="75000"/>
                  </a:schemeClr>
                </a:solidFill>
              </a:defRPr>
            </a:lvl4pPr>
            <a:lvl5pPr marL="2598128" indent="0">
              <a:buNone/>
              <a:defRPr sz="2000">
                <a:solidFill>
                  <a:schemeClr val="tx1">
                    <a:tint val="75000"/>
                  </a:schemeClr>
                </a:solidFill>
              </a:defRPr>
            </a:lvl5pPr>
            <a:lvl6pPr marL="3247655" indent="0">
              <a:buNone/>
              <a:defRPr sz="2000">
                <a:solidFill>
                  <a:schemeClr val="tx1">
                    <a:tint val="75000"/>
                  </a:schemeClr>
                </a:solidFill>
              </a:defRPr>
            </a:lvl6pPr>
            <a:lvl7pPr marL="3897194" indent="0">
              <a:buNone/>
              <a:defRPr sz="2000">
                <a:solidFill>
                  <a:schemeClr val="tx1">
                    <a:tint val="75000"/>
                  </a:schemeClr>
                </a:solidFill>
              </a:defRPr>
            </a:lvl7pPr>
            <a:lvl8pPr marL="4546718" indent="0">
              <a:buNone/>
              <a:defRPr sz="2000">
                <a:solidFill>
                  <a:schemeClr val="tx1">
                    <a:tint val="75000"/>
                  </a:schemeClr>
                </a:solidFill>
              </a:defRPr>
            </a:lvl8pPr>
            <a:lvl9pPr marL="5196254" indent="0">
              <a:buNone/>
              <a:defRPr sz="2000">
                <a:solidFill>
                  <a:schemeClr val="tx1">
                    <a:tint val="75000"/>
                  </a:schemeClr>
                </a:solidFill>
              </a:defRPr>
            </a:lvl9pPr>
          </a:lstStyle>
          <a:p>
            <a:pPr lvl="0"/>
            <a:r>
              <a:rPr lang="it-IT"/>
              <a:t>Fare clic per modificare gli stili del testo dello schema</a:t>
            </a:r>
          </a:p>
        </p:txBody>
      </p:sp>
      <p:sp>
        <p:nvSpPr>
          <p:cNvPr id="4" name="Title 3"/>
          <p:cNvSpPr>
            <a:spLocks noGrp="1"/>
          </p:cNvSpPr>
          <p:nvPr>
            <p:ph type="title"/>
          </p:nvPr>
        </p:nvSpPr>
        <p:spPr>
          <a:xfrm>
            <a:off x="3251200" y="2709333"/>
            <a:ext cx="8583168" cy="3342234"/>
          </a:xfrm>
        </p:spPr>
        <p:txBody>
          <a:bodyPr/>
          <a:lstStyle>
            <a:lvl1pPr marL="0" algn="l" defTabSz="1299059" rtl="0" eaLnBrk="1" latinLnBrk="0" hangingPunct="1">
              <a:spcBef>
                <a:spcPct val="0"/>
              </a:spcBef>
              <a:buNone/>
              <a:defRPr lang="en-US" sz="77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a:t>Fare clic per modificare stile</a:t>
            </a:r>
            <a:endParaRPr lang="en-US" dirty="0"/>
          </a:p>
        </p:txBody>
      </p:sp>
      <p:sp>
        <p:nvSpPr>
          <p:cNvPr id="6" name="Date Placeholder 11">
            <a:extLst>
              <a:ext uri="{FF2B5EF4-FFF2-40B4-BE49-F238E27FC236}">
                <a16:creationId xmlns:a16="http://schemas.microsoft.com/office/drawing/2014/main" id="{5ED665D2-803C-9942-967F-2CA0A3F0FB16}"/>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3AD8CDC4-3D19-4983-B478-82F6B8E5AB66}" type="datetime2">
              <a:rPr lang="en-US"/>
              <a:pPr>
                <a:defRPr/>
              </a:pPr>
              <a:t>Thursday, October 4, 2018</a:t>
            </a:fld>
            <a:endParaRPr lang="en-US" dirty="0"/>
          </a:p>
        </p:txBody>
      </p:sp>
      <p:sp>
        <p:nvSpPr>
          <p:cNvPr id="7" name="Slide Number Placeholder 12">
            <a:extLst>
              <a:ext uri="{FF2B5EF4-FFF2-40B4-BE49-F238E27FC236}">
                <a16:creationId xmlns:a16="http://schemas.microsoft.com/office/drawing/2014/main" id="{D527BE4B-AF91-4B4A-9E1D-2B9DA2D72138}"/>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3C187F9D-ACB0-B84C-8470-F2F68F3C50D6}" type="slidenum">
              <a:rPr lang="en-US"/>
              <a:pPr>
                <a:defRPr/>
              </a:pPr>
              <a:t>‹N›</a:t>
            </a:fld>
            <a:endParaRPr lang="en-US" dirty="0"/>
          </a:p>
        </p:txBody>
      </p:sp>
      <p:sp>
        <p:nvSpPr>
          <p:cNvPr id="8" name="Footer Placeholder 13">
            <a:extLst>
              <a:ext uri="{FF2B5EF4-FFF2-40B4-BE49-F238E27FC236}">
                <a16:creationId xmlns:a16="http://schemas.microsoft.com/office/drawing/2014/main" id="{76667AB5-7B83-0A4F-9CFB-337BCFC84F70}"/>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en-US"/>
          </a:p>
        </p:txBody>
      </p:sp>
    </p:spTree>
    <p:extLst>
      <p:ext uri="{BB962C8B-B14F-4D97-AF65-F5344CB8AC3E}">
        <p14:creationId xmlns:p14="http://schemas.microsoft.com/office/powerpoint/2010/main" val="88185990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it-IT"/>
              <a:t>Fare clic per modificare stile</a:t>
            </a:r>
            <a:endParaRPr lang="en-US" dirty="0"/>
          </a:p>
        </p:txBody>
      </p:sp>
      <p:sp>
        <p:nvSpPr>
          <p:cNvPr id="5" name="Content Placeholder 4"/>
          <p:cNvSpPr>
            <a:spLocks noGrp="1"/>
          </p:cNvSpPr>
          <p:nvPr>
            <p:ph sz="quarter" idx="13"/>
          </p:nvPr>
        </p:nvSpPr>
        <p:spPr>
          <a:xfrm>
            <a:off x="1911706" y="936346"/>
            <a:ext cx="4655718" cy="487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Content Placeholder 6"/>
          <p:cNvSpPr>
            <a:spLocks noGrp="1"/>
          </p:cNvSpPr>
          <p:nvPr>
            <p:ph sz="quarter" idx="14"/>
          </p:nvPr>
        </p:nvSpPr>
        <p:spPr>
          <a:xfrm>
            <a:off x="7152640" y="936346"/>
            <a:ext cx="4655718" cy="4881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7">
            <a:extLst>
              <a:ext uri="{FF2B5EF4-FFF2-40B4-BE49-F238E27FC236}">
                <a16:creationId xmlns:a16="http://schemas.microsoft.com/office/drawing/2014/main" id="{4021BA6C-9CB7-7C48-AC2B-5525F7C94BFD}"/>
              </a:ext>
            </a:extLst>
          </p:cNvPr>
          <p:cNvSpPr>
            <a:spLocks noGrp="1"/>
          </p:cNvSpPr>
          <p:nvPr>
            <p:ph type="dt" sz="half" idx="15"/>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F8FBDAE2-7F29-8040-A60D-E7992B3DBFDD}" type="datetimeFigureOut">
              <a:rPr lang="it-IT"/>
              <a:pPr>
                <a:defRPr/>
              </a:pPr>
              <a:t>04/10/18</a:t>
            </a:fld>
            <a:endParaRPr lang="it-IT"/>
          </a:p>
        </p:txBody>
      </p:sp>
      <p:sp>
        <p:nvSpPr>
          <p:cNvPr id="8" name="Slide Number Placeholder 8">
            <a:extLst>
              <a:ext uri="{FF2B5EF4-FFF2-40B4-BE49-F238E27FC236}">
                <a16:creationId xmlns:a16="http://schemas.microsoft.com/office/drawing/2014/main" id="{38787787-0F5C-C94A-B9DD-FCFCE103CB2A}"/>
              </a:ext>
            </a:extLst>
          </p:cNvPr>
          <p:cNvSpPr>
            <a:spLocks noGrp="1"/>
          </p:cNvSpPr>
          <p:nvPr>
            <p:ph type="sldNum" sz="quarter" idx="16"/>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E779ABD2-F74B-BF47-8212-AEE52FAEDC58}" type="slidenum">
              <a:rPr lang="it-IT"/>
              <a:pPr>
                <a:defRPr/>
              </a:pPr>
              <a:t>‹N›</a:t>
            </a:fld>
            <a:endParaRPr lang="it-IT"/>
          </a:p>
        </p:txBody>
      </p:sp>
      <p:sp>
        <p:nvSpPr>
          <p:cNvPr id="9" name="Footer Placeholder 9">
            <a:extLst>
              <a:ext uri="{FF2B5EF4-FFF2-40B4-BE49-F238E27FC236}">
                <a16:creationId xmlns:a16="http://schemas.microsoft.com/office/drawing/2014/main" id="{7F08C54B-005E-D146-A911-2D669FBE150A}"/>
              </a:ext>
            </a:extLst>
          </p:cNvPr>
          <p:cNvSpPr>
            <a:spLocks noGrp="1"/>
          </p:cNvSpPr>
          <p:nvPr>
            <p:ph type="ftr" sz="quarter" idx="17"/>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369779595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TextBox 12">
            <a:extLst>
              <a:ext uri="{FF2B5EF4-FFF2-40B4-BE49-F238E27FC236}">
                <a16:creationId xmlns:a16="http://schemas.microsoft.com/office/drawing/2014/main" id="{0C2B55B2-2577-CA47-8CC9-DBED4C6A8BF1}"/>
              </a:ext>
            </a:extLst>
          </p:cNvPr>
          <p:cNvSpPr txBox="1"/>
          <p:nvPr/>
        </p:nvSpPr>
        <p:spPr>
          <a:xfrm>
            <a:off x="1503680" y="740551"/>
            <a:ext cx="650240" cy="1307922"/>
          </a:xfrm>
          <a:prstGeom prst="rect">
            <a:avLst/>
          </a:prstGeom>
          <a:noFill/>
        </p:spPr>
        <p:txBody>
          <a:bodyPr lIns="0" tIns="0" rIns="0" bIns="0">
            <a:spAutoFit/>
          </a:bodyPr>
          <a:lstStyle/>
          <a:p>
            <a:pPr defTabSz="649524" eaLnBrk="1" fontAlgn="auto" hangingPunct="1">
              <a:spcBef>
                <a:spcPts val="0"/>
              </a:spcBef>
              <a:spcAft>
                <a:spcPts val="0"/>
              </a:spcAft>
              <a:defRPr/>
            </a:pPr>
            <a:r>
              <a:rPr lang="en-US" sz="84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8" name="TextBox 17">
            <a:extLst>
              <a:ext uri="{FF2B5EF4-FFF2-40B4-BE49-F238E27FC236}">
                <a16:creationId xmlns:a16="http://schemas.microsoft.com/office/drawing/2014/main" id="{461588FC-A5E0-974D-83A5-0BBE1394DC34}"/>
              </a:ext>
            </a:extLst>
          </p:cNvPr>
          <p:cNvSpPr txBox="1"/>
          <p:nvPr/>
        </p:nvSpPr>
        <p:spPr>
          <a:xfrm>
            <a:off x="6798170" y="740551"/>
            <a:ext cx="650240" cy="1307922"/>
          </a:xfrm>
          <a:prstGeom prst="rect">
            <a:avLst/>
          </a:prstGeom>
          <a:noFill/>
        </p:spPr>
        <p:txBody>
          <a:bodyPr lIns="0" tIns="0" rIns="0" bIns="0">
            <a:spAutoFit/>
          </a:bodyPr>
          <a:lstStyle/>
          <a:p>
            <a:pPr defTabSz="649524" eaLnBrk="1" fontAlgn="auto" hangingPunct="1">
              <a:spcBef>
                <a:spcPts val="0"/>
              </a:spcBef>
              <a:spcAft>
                <a:spcPts val="0"/>
              </a:spcAft>
              <a:defRPr/>
            </a:pPr>
            <a:r>
              <a:rPr lang="en-US" sz="84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3" name="Text Placeholder 2"/>
          <p:cNvSpPr>
            <a:spLocks noGrp="1"/>
          </p:cNvSpPr>
          <p:nvPr>
            <p:ph type="body" idx="1"/>
          </p:nvPr>
        </p:nvSpPr>
        <p:spPr>
          <a:xfrm>
            <a:off x="1907371" y="941477"/>
            <a:ext cx="4655718" cy="909884"/>
          </a:xfrm>
        </p:spPr>
        <p:txBody>
          <a:bodyPr>
            <a:noAutofit/>
          </a:bodyPr>
          <a:lstStyle>
            <a:lvl1pPr marL="0" indent="0">
              <a:buNone/>
              <a:defRPr sz="3100" b="0"/>
            </a:lvl1pPr>
            <a:lvl2pPr marL="649524" indent="0">
              <a:buNone/>
              <a:defRPr sz="2800" b="1"/>
            </a:lvl2pPr>
            <a:lvl3pPr marL="1299059" indent="0">
              <a:buNone/>
              <a:defRPr sz="2600" b="1"/>
            </a:lvl3pPr>
            <a:lvl4pPr marL="1948599" indent="0">
              <a:buNone/>
              <a:defRPr sz="2300" b="1"/>
            </a:lvl4pPr>
            <a:lvl5pPr marL="2598128" indent="0">
              <a:buNone/>
              <a:defRPr sz="2300" b="1"/>
            </a:lvl5pPr>
            <a:lvl6pPr marL="3247655" indent="0">
              <a:buNone/>
              <a:defRPr sz="2300" b="1"/>
            </a:lvl6pPr>
            <a:lvl7pPr marL="3897194" indent="0">
              <a:buNone/>
              <a:defRPr sz="2300" b="1"/>
            </a:lvl7pPr>
            <a:lvl8pPr marL="4546718" indent="0">
              <a:buNone/>
              <a:defRPr sz="2300" b="1"/>
            </a:lvl8pPr>
            <a:lvl9pPr marL="5196254" indent="0">
              <a:buNone/>
              <a:defRPr sz="2300" b="1"/>
            </a:lvl9pPr>
          </a:lstStyle>
          <a:p>
            <a:pPr lvl="0"/>
            <a:r>
              <a:rPr lang="it-IT"/>
              <a:t>Fare clic per modificare gli stili del testo dello schema</a:t>
            </a:r>
          </a:p>
        </p:txBody>
      </p:sp>
      <p:sp>
        <p:nvSpPr>
          <p:cNvPr id="4" name="Content Placeholder 3"/>
          <p:cNvSpPr>
            <a:spLocks noGrp="1"/>
          </p:cNvSpPr>
          <p:nvPr>
            <p:ph sz="half" idx="2"/>
          </p:nvPr>
        </p:nvSpPr>
        <p:spPr>
          <a:xfrm>
            <a:off x="1911707" y="1950720"/>
            <a:ext cx="4660053" cy="3901440"/>
          </a:xfrm>
        </p:spPr>
        <p:txBody>
          <a:bodyPr anchor="t"/>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152640" y="941477"/>
            <a:ext cx="4655718" cy="909884"/>
          </a:xfrm>
        </p:spPr>
        <p:txBody>
          <a:bodyPr>
            <a:noAutofit/>
          </a:bodyPr>
          <a:lstStyle>
            <a:lvl1pPr marL="0" indent="0">
              <a:buNone/>
              <a:defRPr sz="3100" b="0"/>
            </a:lvl1pPr>
            <a:lvl2pPr marL="649524" indent="0">
              <a:buNone/>
              <a:defRPr sz="2800" b="1"/>
            </a:lvl2pPr>
            <a:lvl3pPr marL="1299059" indent="0">
              <a:buNone/>
              <a:defRPr sz="2600" b="1"/>
            </a:lvl3pPr>
            <a:lvl4pPr marL="1948599" indent="0">
              <a:buNone/>
              <a:defRPr sz="2300" b="1"/>
            </a:lvl4pPr>
            <a:lvl5pPr marL="2598128" indent="0">
              <a:buNone/>
              <a:defRPr sz="2300" b="1"/>
            </a:lvl5pPr>
            <a:lvl6pPr marL="3247655" indent="0">
              <a:buNone/>
              <a:defRPr sz="2300" b="1"/>
            </a:lvl6pPr>
            <a:lvl7pPr marL="3897194" indent="0">
              <a:buNone/>
              <a:defRPr sz="2300" b="1"/>
            </a:lvl7pPr>
            <a:lvl8pPr marL="4546718" indent="0">
              <a:buNone/>
              <a:defRPr sz="2300" b="1"/>
            </a:lvl8pPr>
            <a:lvl9pPr marL="5196254" indent="0">
              <a:buNone/>
              <a:defRPr sz="2300" b="1"/>
            </a:lvl9pPr>
          </a:lstStyle>
          <a:p>
            <a:pPr lvl="0"/>
            <a:r>
              <a:rPr lang="it-IT"/>
              <a:t>Fare clic per modificare gli stili del testo dello schema</a:t>
            </a:r>
          </a:p>
        </p:txBody>
      </p:sp>
      <p:sp>
        <p:nvSpPr>
          <p:cNvPr id="6" name="Content Placeholder 5"/>
          <p:cNvSpPr>
            <a:spLocks noGrp="1"/>
          </p:cNvSpPr>
          <p:nvPr>
            <p:ph sz="quarter" idx="4"/>
          </p:nvPr>
        </p:nvSpPr>
        <p:spPr>
          <a:xfrm>
            <a:off x="7152640" y="1950720"/>
            <a:ext cx="4655718" cy="3901440"/>
          </a:xfrm>
        </p:spPr>
        <p:txBody>
          <a:bodyPr anchor="t"/>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Title 11"/>
          <p:cNvSpPr>
            <a:spLocks noGrp="1"/>
          </p:cNvSpPr>
          <p:nvPr>
            <p:ph type="title"/>
          </p:nvPr>
        </p:nvSpPr>
        <p:spPr/>
        <p:txBody>
          <a:bodyPr/>
          <a:lstStyle/>
          <a:p>
            <a:r>
              <a:rPr lang="it-IT"/>
              <a:t>Fare clic per modificare stile</a:t>
            </a:r>
            <a:endParaRPr lang="en-US" dirty="0"/>
          </a:p>
        </p:txBody>
      </p:sp>
      <p:sp>
        <p:nvSpPr>
          <p:cNvPr id="9" name="Date Placeholder 13">
            <a:extLst>
              <a:ext uri="{FF2B5EF4-FFF2-40B4-BE49-F238E27FC236}">
                <a16:creationId xmlns:a16="http://schemas.microsoft.com/office/drawing/2014/main" id="{58DA2C6E-F397-7B43-A6EE-D27604AEF007}"/>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42F70A34-F68D-4240-8F69-4EDB9EB63B20}" type="datetimeFigureOut">
              <a:rPr lang="it-IT"/>
              <a:pPr>
                <a:defRPr/>
              </a:pPr>
              <a:t>04/10/18</a:t>
            </a:fld>
            <a:endParaRPr lang="it-IT"/>
          </a:p>
        </p:txBody>
      </p:sp>
      <p:sp>
        <p:nvSpPr>
          <p:cNvPr id="10" name="Slide Number Placeholder 14">
            <a:extLst>
              <a:ext uri="{FF2B5EF4-FFF2-40B4-BE49-F238E27FC236}">
                <a16:creationId xmlns:a16="http://schemas.microsoft.com/office/drawing/2014/main" id="{178A1E15-FAAC-7A41-9580-92DAE20910B6}"/>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A50FD787-39B5-A74D-95D8-9884D4E9E460}" type="slidenum">
              <a:rPr lang="it-IT"/>
              <a:pPr>
                <a:defRPr/>
              </a:pPr>
              <a:t>‹N›</a:t>
            </a:fld>
            <a:endParaRPr lang="it-IT"/>
          </a:p>
        </p:txBody>
      </p:sp>
      <p:sp>
        <p:nvSpPr>
          <p:cNvPr id="11" name="Footer Placeholder 15">
            <a:extLst>
              <a:ext uri="{FF2B5EF4-FFF2-40B4-BE49-F238E27FC236}">
                <a16:creationId xmlns:a16="http://schemas.microsoft.com/office/drawing/2014/main" id="{9743CDCC-809F-5746-968E-0E72CC3D6623}"/>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379581920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Titolo Testo</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stile</a:t>
            </a:r>
            <a:endParaRPr lang="en-US"/>
          </a:p>
        </p:txBody>
      </p:sp>
      <p:sp>
        <p:nvSpPr>
          <p:cNvPr id="3" name="Date Placeholder 6">
            <a:extLst>
              <a:ext uri="{FF2B5EF4-FFF2-40B4-BE49-F238E27FC236}">
                <a16:creationId xmlns:a16="http://schemas.microsoft.com/office/drawing/2014/main" id="{EA8A8FB0-4D9D-7645-B762-FF39D37B1D5C}"/>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0B8C5FEA-3861-A040-AF31-71B7EA756C1D}" type="datetimeFigureOut">
              <a:rPr lang="it-IT"/>
              <a:pPr>
                <a:defRPr/>
              </a:pPr>
              <a:t>04/10/18</a:t>
            </a:fld>
            <a:endParaRPr lang="it-IT"/>
          </a:p>
        </p:txBody>
      </p:sp>
      <p:sp>
        <p:nvSpPr>
          <p:cNvPr id="4" name="Slide Number Placeholder 7">
            <a:extLst>
              <a:ext uri="{FF2B5EF4-FFF2-40B4-BE49-F238E27FC236}">
                <a16:creationId xmlns:a16="http://schemas.microsoft.com/office/drawing/2014/main" id="{B8239FEC-CA2F-1141-940F-E5D6DCC313E0}"/>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DDFD101F-F6B4-8F41-9BF0-EBCC39DA2185}" type="slidenum">
              <a:rPr lang="it-IT"/>
              <a:pPr>
                <a:defRPr/>
              </a:pPr>
              <a:t>‹N›</a:t>
            </a:fld>
            <a:endParaRPr lang="it-IT"/>
          </a:p>
        </p:txBody>
      </p:sp>
      <p:sp>
        <p:nvSpPr>
          <p:cNvPr id="5" name="Footer Placeholder 8">
            <a:extLst>
              <a:ext uri="{FF2B5EF4-FFF2-40B4-BE49-F238E27FC236}">
                <a16:creationId xmlns:a16="http://schemas.microsoft.com/office/drawing/2014/main" id="{A3F47E48-4E19-B74D-9401-4BCCC3590311}"/>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148355080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287EDA19-0074-A94C-A936-B271AC51D5E1}"/>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28D42A39-EB5A-0E4F-BC55-209E9912758B}" type="datetimeFigureOut">
              <a:rPr lang="it-IT"/>
              <a:pPr>
                <a:defRPr/>
              </a:pPr>
              <a:t>04/10/18</a:t>
            </a:fld>
            <a:endParaRPr lang="it-IT"/>
          </a:p>
        </p:txBody>
      </p:sp>
      <p:sp>
        <p:nvSpPr>
          <p:cNvPr id="3" name="Slide Number Placeholder 5">
            <a:extLst>
              <a:ext uri="{FF2B5EF4-FFF2-40B4-BE49-F238E27FC236}">
                <a16:creationId xmlns:a16="http://schemas.microsoft.com/office/drawing/2014/main" id="{9741F9E3-C21E-A641-99F0-413D74EA148B}"/>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B9156804-8239-C54C-9E2E-BDCF69350CDF}" type="slidenum">
              <a:rPr lang="it-IT"/>
              <a:pPr>
                <a:defRPr/>
              </a:pPr>
              <a:t>‹N›</a:t>
            </a:fld>
            <a:endParaRPr lang="it-IT"/>
          </a:p>
        </p:txBody>
      </p:sp>
      <p:sp>
        <p:nvSpPr>
          <p:cNvPr id="4" name="Footer Placeholder 6">
            <a:extLst>
              <a:ext uri="{FF2B5EF4-FFF2-40B4-BE49-F238E27FC236}">
                <a16:creationId xmlns:a16="http://schemas.microsoft.com/office/drawing/2014/main" id="{67F3790E-3B57-DF44-9EAF-1C51D92F33F6}"/>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223006354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8295E495-F746-514C-864D-325288AD0C5C}"/>
              </a:ext>
            </a:extLst>
          </p:cNvPr>
          <p:cNvSpPr txBox="1"/>
          <p:nvPr/>
        </p:nvSpPr>
        <p:spPr>
          <a:xfrm>
            <a:off x="7579361" y="2524196"/>
            <a:ext cx="650240" cy="1754198"/>
          </a:xfrm>
          <a:prstGeom prst="rect">
            <a:avLst/>
          </a:prstGeom>
          <a:noFill/>
        </p:spPr>
        <p:txBody>
          <a:bodyPr lIns="0" tIns="0" rIns="0" bIns="0">
            <a:spAutoFit/>
          </a:bodyPr>
          <a:lstStyle/>
          <a:p>
            <a:pPr defTabSz="649524" eaLnBrk="1" fontAlgn="auto" hangingPunct="1">
              <a:spcBef>
                <a:spcPts val="0"/>
              </a:spcBef>
              <a:spcAft>
                <a:spcPts val="0"/>
              </a:spcAft>
              <a:defRPr/>
            </a:pPr>
            <a:r>
              <a:rPr lang="en-US" sz="113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3" name="Content Placeholder 2"/>
          <p:cNvSpPr>
            <a:spLocks noGrp="1"/>
          </p:cNvSpPr>
          <p:nvPr>
            <p:ph idx="1"/>
          </p:nvPr>
        </p:nvSpPr>
        <p:spPr>
          <a:xfrm>
            <a:off x="1192107" y="975361"/>
            <a:ext cx="6177280" cy="4876800"/>
          </a:xfrm>
        </p:spPr>
        <p:txBody>
          <a:bodyPr/>
          <a:lstStyle>
            <a:lvl1pPr>
              <a:defRPr sz="3400"/>
            </a:lvl1pPr>
            <a:lvl2pPr>
              <a:defRPr sz="3100"/>
            </a:lvl2pPr>
            <a:lvl3pPr>
              <a:defRPr sz="2800"/>
            </a:lvl3pPr>
            <a:lvl4pPr>
              <a:defRPr sz="2600"/>
            </a:lvl4pPr>
            <a:lvl5pPr>
              <a:defRPr sz="2600"/>
            </a:lvl5pPr>
            <a:lvl6pPr>
              <a:defRPr sz="2800"/>
            </a:lvl6pPr>
            <a:lvl7pPr>
              <a:defRPr sz="2800"/>
            </a:lvl7pPr>
            <a:lvl8pPr>
              <a:defRPr sz="2800"/>
            </a:lvl8pPr>
            <a:lvl9pPr>
              <a:defRPr sz="2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128000" y="975361"/>
            <a:ext cx="3684693" cy="4876800"/>
          </a:xfrm>
        </p:spPr>
        <p:txBody>
          <a:bodyPr/>
          <a:lstStyle>
            <a:lvl1pPr marL="0" indent="0">
              <a:buNone/>
              <a:defRPr sz="2300"/>
            </a:lvl1pPr>
            <a:lvl2pPr marL="649524" indent="0">
              <a:buNone/>
              <a:defRPr sz="1700"/>
            </a:lvl2pPr>
            <a:lvl3pPr marL="1299059" indent="0">
              <a:buNone/>
              <a:defRPr sz="1399"/>
            </a:lvl3pPr>
            <a:lvl4pPr marL="1948599" indent="0">
              <a:buNone/>
              <a:defRPr sz="1300"/>
            </a:lvl4pPr>
            <a:lvl5pPr marL="2598128" indent="0">
              <a:buNone/>
              <a:defRPr sz="1300"/>
            </a:lvl5pPr>
            <a:lvl6pPr marL="3247655" indent="0">
              <a:buNone/>
              <a:defRPr sz="1300"/>
            </a:lvl6pPr>
            <a:lvl7pPr marL="3897194" indent="0">
              <a:buNone/>
              <a:defRPr sz="1300"/>
            </a:lvl7pPr>
            <a:lvl8pPr marL="4546718" indent="0">
              <a:buNone/>
              <a:defRPr sz="1300"/>
            </a:lvl8pPr>
            <a:lvl9pPr marL="5196254" indent="0">
              <a:buNone/>
              <a:defRPr sz="1300"/>
            </a:lvl9pPr>
          </a:lstStyle>
          <a:p>
            <a:pPr lvl="0"/>
            <a:r>
              <a:rPr lang="it-IT"/>
              <a:t>Fare clic per modificare gli stili del testo dello schema</a:t>
            </a:r>
          </a:p>
        </p:txBody>
      </p:sp>
      <p:sp>
        <p:nvSpPr>
          <p:cNvPr id="18" name="Title 17"/>
          <p:cNvSpPr>
            <a:spLocks noGrp="1"/>
          </p:cNvSpPr>
          <p:nvPr>
            <p:ph type="title"/>
          </p:nvPr>
        </p:nvSpPr>
        <p:spPr/>
        <p:txBody>
          <a:bodyPr/>
          <a:lstStyle/>
          <a:p>
            <a:r>
              <a:rPr lang="it-IT"/>
              <a:t>Fare clic per modificare stile</a:t>
            </a:r>
            <a:endParaRPr lang="en-US" dirty="0"/>
          </a:p>
        </p:txBody>
      </p:sp>
      <p:sp>
        <p:nvSpPr>
          <p:cNvPr id="6" name="Date Placeholder 14">
            <a:extLst>
              <a:ext uri="{FF2B5EF4-FFF2-40B4-BE49-F238E27FC236}">
                <a16:creationId xmlns:a16="http://schemas.microsoft.com/office/drawing/2014/main" id="{FD6879E1-3985-3843-A989-7BE66ECA8E0F}"/>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B683D6D6-1E2D-E349-9007-C33E0FE4A8D7}" type="datetimeFigureOut">
              <a:rPr lang="it-IT"/>
              <a:pPr>
                <a:defRPr/>
              </a:pPr>
              <a:t>04/10/18</a:t>
            </a:fld>
            <a:endParaRPr lang="it-IT"/>
          </a:p>
        </p:txBody>
      </p:sp>
      <p:sp>
        <p:nvSpPr>
          <p:cNvPr id="7" name="Slide Number Placeholder 15">
            <a:extLst>
              <a:ext uri="{FF2B5EF4-FFF2-40B4-BE49-F238E27FC236}">
                <a16:creationId xmlns:a16="http://schemas.microsoft.com/office/drawing/2014/main" id="{7DAFED2F-F7C5-354A-B6FB-7AB89FDAB74F}"/>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3B440012-F04C-FC45-9339-3BC378DBA74B}" type="slidenum">
              <a:rPr lang="it-IT"/>
              <a:pPr>
                <a:defRPr/>
              </a:pPr>
              <a:t>‹N›</a:t>
            </a:fld>
            <a:endParaRPr lang="it-IT"/>
          </a:p>
        </p:txBody>
      </p:sp>
      <p:sp>
        <p:nvSpPr>
          <p:cNvPr id="8" name="Footer Placeholder 16">
            <a:extLst>
              <a:ext uri="{FF2B5EF4-FFF2-40B4-BE49-F238E27FC236}">
                <a16:creationId xmlns:a16="http://schemas.microsoft.com/office/drawing/2014/main" id="{51AA7F32-2597-B241-B8E7-32ECA6E36D16}"/>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1641647794"/>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6F332D7A-56D0-D64C-92A2-E96AE4A66380}"/>
              </a:ext>
            </a:extLst>
          </p:cNvPr>
          <p:cNvSpPr txBox="1"/>
          <p:nvPr/>
        </p:nvSpPr>
        <p:spPr>
          <a:xfrm>
            <a:off x="3463431" y="4739076"/>
            <a:ext cx="650240" cy="1307922"/>
          </a:xfrm>
          <a:prstGeom prst="rect">
            <a:avLst/>
          </a:prstGeom>
          <a:noFill/>
        </p:spPr>
        <p:txBody>
          <a:bodyPr lIns="0" tIns="0" rIns="0" bIns="0">
            <a:spAutoFit/>
          </a:bodyPr>
          <a:lstStyle/>
          <a:p>
            <a:pPr defTabSz="649524" eaLnBrk="1" fontAlgn="auto" hangingPunct="1">
              <a:spcBef>
                <a:spcPts val="0"/>
              </a:spcBef>
              <a:spcAft>
                <a:spcPts val="0"/>
              </a:spcAft>
              <a:defRPr/>
            </a:pPr>
            <a:r>
              <a:rPr lang="en-US" sz="8499" dirty="0">
                <a:solidFill>
                  <a:prstClr val="white"/>
                </a:solidFill>
                <a:effectLst>
                  <a:outerShdw blurRad="38100" dist="38100" dir="2700000" algn="tl">
                    <a:srgbClr val="000000">
                      <a:alpha val="43137"/>
                    </a:srgbClr>
                  </a:outerShdw>
                </a:effectLst>
                <a:latin typeface="Palatino Linotype"/>
                <a:ea typeface=""/>
                <a:sym typeface="Helvetica Light"/>
              </a:rPr>
              <a:t>{</a:t>
            </a:r>
          </a:p>
        </p:txBody>
      </p:sp>
      <p:sp>
        <p:nvSpPr>
          <p:cNvPr id="3" name="Picture Placeholder 2"/>
          <p:cNvSpPr>
            <a:spLocks noGrp="1"/>
          </p:cNvSpPr>
          <p:nvPr>
            <p:ph type="pic" idx="1"/>
          </p:nvPr>
        </p:nvSpPr>
        <p:spPr>
          <a:xfrm>
            <a:off x="1733975" y="871533"/>
            <a:ext cx="9536853" cy="3622379"/>
          </a:xfrm>
          <a:effectLst>
            <a:outerShdw blurRad="152400" dist="317500" dir="5400000" sx="90000" sy="-19000" rotWithShape="0">
              <a:prstClr val="black">
                <a:alpha val="15000"/>
              </a:prstClr>
            </a:outerShdw>
          </a:effectLst>
        </p:spPr>
        <p:txBody>
          <a:bodyPr/>
          <a:lstStyle>
            <a:lvl1pPr marL="0" indent="0">
              <a:buNone/>
              <a:defRPr sz="4599"/>
            </a:lvl1pPr>
            <a:lvl2pPr marL="649524" indent="0">
              <a:buNone/>
              <a:defRPr sz="3999"/>
            </a:lvl2pPr>
            <a:lvl3pPr marL="1299059" indent="0">
              <a:buNone/>
              <a:defRPr sz="3400"/>
            </a:lvl3pPr>
            <a:lvl4pPr marL="1948599" indent="0">
              <a:buNone/>
              <a:defRPr sz="2800"/>
            </a:lvl4pPr>
            <a:lvl5pPr marL="2598128" indent="0">
              <a:buNone/>
              <a:defRPr sz="2800"/>
            </a:lvl5pPr>
            <a:lvl6pPr marL="3247655" indent="0">
              <a:buNone/>
              <a:defRPr sz="2800"/>
            </a:lvl6pPr>
            <a:lvl7pPr marL="3897194" indent="0">
              <a:buNone/>
              <a:defRPr sz="2800"/>
            </a:lvl7pPr>
            <a:lvl8pPr marL="4546718" indent="0">
              <a:buNone/>
              <a:defRPr sz="2800"/>
            </a:lvl8pPr>
            <a:lvl9pPr marL="5196254" indent="0">
              <a:buNone/>
              <a:defRPr sz="2800"/>
            </a:lvl9pPr>
          </a:lstStyle>
          <a:p>
            <a:pPr lvl="0"/>
            <a:r>
              <a:rPr lang="it-IT" noProof="0"/>
              <a:t>Trascinare l'immagine su un segnaposto o fare clic sull'icona per aggiungerla</a:t>
            </a:r>
            <a:endParaRPr lang="en-US" noProof="0"/>
          </a:p>
        </p:txBody>
      </p:sp>
      <p:sp>
        <p:nvSpPr>
          <p:cNvPr id="4" name="Text Placeholder 3"/>
          <p:cNvSpPr>
            <a:spLocks noGrp="1"/>
          </p:cNvSpPr>
          <p:nvPr>
            <p:ph type="body" sz="half" idx="2"/>
          </p:nvPr>
        </p:nvSpPr>
        <p:spPr>
          <a:xfrm>
            <a:off x="3901440" y="4911000"/>
            <a:ext cx="7152640" cy="1025143"/>
          </a:xfrm>
        </p:spPr>
        <p:txBody>
          <a:bodyPr/>
          <a:lstStyle>
            <a:lvl1pPr marL="0" indent="0">
              <a:buNone/>
              <a:defRPr sz="2300"/>
            </a:lvl1pPr>
            <a:lvl2pPr marL="649524" indent="0">
              <a:buNone/>
              <a:defRPr sz="1700"/>
            </a:lvl2pPr>
            <a:lvl3pPr marL="1299059" indent="0">
              <a:buNone/>
              <a:defRPr sz="1399"/>
            </a:lvl3pPr>
            <a:lvl4pPr marL="1948599" indent="0">
              <a:buNone/>
              <a:defRPr sz="1300"/>
            </a:lvl4pPr>
            <a:lvl5pPr marL="2598128" indent="0">
              <a:buNone/>
              <a:defRPr sz="1300"/>
            </a:lvl5pPr>
            <a:lvl6pPr marL="3247655" indent="0">
              <a:buNone/>
              <a:defRPr sz="1300"/>
            </a:lvl6pPr>
            <a:lvl7pPr marL="3897194" indent="0">
              <a:buNone/>
              <a:defRPr sz="1300"/>
            </a:lvl7pPr>
            <a:lvl8pPr marL="4546718" indent="0">
              <a:buNone/>
              <a:defRPr sz="1300"/>
            </a:lvl8pPr>
            <a:lvl9pPr marL="5196254" indent="0">
              <a:buNone/>
              <a:defRPr sz="1300"/>
            </a:lvl9pPr>
          </a:lstStyle>
          <a:p>
            <a:pPr lvl="0"/>
            <a:r>
              <a:rPr lang="it-IT"/>
              <a:t>Fare clic per modificare gli stili del testo dello schema</a:t>
            </a:r>
          </a:p>
        </p:txBody>
      </p:sp>
      <p:sp>
        <p:nvSpPr>
          <p:cNvPr id="11" name="Title 10"/>
          <p:cNvSpPr>
            <a:spLocks noGrp="1"/>
          </p:cNvSpPr>
          <p:nvPr>
            <p:ph type="title"/>
          </p:nvPr>
        </p:nvSpPr>
        <p:spPr/>
        <p:txBody>
          <a:bodyPr/>
          <a:lstStyle/>
          <a:p>
            <a:r>
              <a:rPr lang="it-IT"/>
              <a:t>Fare clic per modificare stile</a:t>
            </a:r>
            <a:endParaRPr lang="en-US"/>
          </a:p>
        </p:txBody>
      </p:sp>
      <p:sp>
        <p:nvSpPr>
          <p:cNvPr id="6" name="Date Placeholder 12">
            <a:extLst>
              <a:ext uri="{FF2B5EF4-FFF2-40B4-BE49-F238E27FC236}">
                <a16:creationId xmlns:a16="http://schemas.microsoft.com/office/drawing/2014/main" id="{B3A33171-13C8-A244-9BD9-451668B2D43A}"/>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655219EF-2238-294F-BA44-D49E75A71A85}" type="datetimeFigureOut">
              <a:rPr lang="it-IT"/>
              <a:pPr>
                <a:defRPr/>
              </a:pPr>
              <a:t>04/10/18</a:t>
            </a:fld>
            <a:endParaRPr lang="it-IT"/>
          </a:p>
        </p:txBody>
      </p:sp>
      <p:sp>
        <p:nvSpPr>
          <p:cNvPr id="7" name="Slide Number Placeholder 13">
            <a:extLst>
              <a:ext uri="{FF2B5EF4-FFF2-40B4-BE49-F238E27FC236}">
                <a16:creationId xmlns:a16="http://schemas.microsoft.com/office/drawing/2014/main" id="{2FD6517B-6509-D944-A0B3-43224F7CE2EF}"/>
              </a:ext>
            </a:extLst>
          </p:cNvPr>
          <p:cNvSpPr>
            <a:spLocks noGrp="1"/>
          </p:cNvSpPr>
          <p:nvPr>
            <p:ph type="sldNum"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C3CA1D76-2877-7140-B94A-2A546CD2C901}" type="slidenum">
              <a:rPr lang="it-IT"/>
              <a:pPr>
                <a:defRPr/>
              </a:pPr>
              <a:t>‹N›</a:t>
            </a:fld>
            <a:endParaRPr lang="it-IT"/>
          </a:p>
        </p:txBody>
      </p:sp>
      <p:sp>
        <p:nvSpPr>
          <p:cNvPr id="8" name="Footer Placeholder 14">
            <a:extLst>
              <a:ext uri="{FF2B5EF4-FFF2-40B4-BE49-F238E27FC236}">
                <a16:creationId xmlns:a16="http://schemas.microsoft.com/office/drawing/2014/main" id="{86A42073-B824-B940-B56C-C5FF4D0F3294}"/>
              </a:ext>
            </a:extLst>
          </p:cNvPr>
          <p:cNvSpPr>
            <a:spLocks noGrp="1"/>
          </p:cNvSpPr>
          <p:nvPr>
            <p:ph type="ftr"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Tree>
    <p:extLst>
      <p:ext uri="{BB962C8B-B14F-4D97-AF65-F5344CB8AC3E}">
        <p14:creationId xmlns:p14="http://schemas.microsoft.com/office/powerpoint/2010/main" val="239198467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a:xfrm>
            <a:off x="3034455" y="975362"/>
            <a:ext cx="8236373" cy="498517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AC04FBF1-0CD7-F048-B2E4-D89265F36EFA}"/>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E661D99B-2645-804C-A625-8708553AFBBF}" type="datetimeFigureOut">
              <a:rPr lang="it-IT"/>
              <a:pPr>
                <a:defRPr/>
              </a:pPr>
              <a:t>04/10/18</a:t>
            </a:fld>
            <a:endParaRPr lang="it-IT"/>
          </a:p>
        </p:txBody>
      </p:sp>
      <p:sp>
        <p:nvSpPr>
          <p:cNvPr id="5" name="Footer Placeholder 4">
            <a:extLst>
              <a:ext uri="{FF2B5EF4-FFF2-40B4-BE49-F238E27FC236}">
                <a16:creationId xmlns:a16="http://schemas.microsoft.com/office/drawing/2014/main" id="{69AFB5C3-22BE-AF4A-8174-B51242A3AAA8}"/>
              </a:ext>
            </a:extLst>
          </p:cNvPr>
          <p:cNvSpPr>
            <a:spLocks noGrp="1"/>
          </p:cNvSpPr>
          <p:nvPr>
            <p:ph type="ftr"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
        <p:nvSpPr>
          <p:cNvPr id="6" name="Slide Number Placeholder 5">
            <a:extLst>
              <a:ext uri="{FF2B5EF4-FFF2-40B4-BE49-F238E27FC236}">
                <a16:creationId xmlns:a16="http://schemas.microsoft.com/office/drawing/2014/main" id="{72961FA3-E4B1-AD4F-AED3-AB8BCBFD250F}"/>
              </a:ext>
            </a:extLst>
          </p:cNvPr>
          <p:cNvSpPr>
            <a:spLocks noGrp="1"/>
          </p:cNvSpPr>
          <p:nvPr>
            <p:ph type="sldNum"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A1B2ABF6-D341-5E4F-B466-DBD5EDA61A8B}" type="slidenum">
              <a:rPr lang="it-IT"/>
              <a:pPr>
                <a:defRPr/>
              </a:pPr>
              <a:t>‹N›</a:t>
            </a:fld>
            <a:endParaRPr lang="it-IT"/>
          </a:p>
        </p:txBody>
      </p:sp>
    </p:spTree>
    <p:extLst>
      <p:ext uri="{BB962C8B-B14F-4D97-AF65-F5344CB8AC3E}">
        <p14:creationId xmlns:p14="http://schemas.microsoft.com/office/powerpoint/2010/main" val="76559913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987" y="866988"/>
            <a:ext cx="3034453" cy="7369387"/>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4118187" y="975361"/>
            <a:ext cx="7152640" cy="65024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F0EDFFD2-AB9D-4D48-BE4F-8B511D2044C2}"/>
              </a:ext>
            </a:extLst>
          </p:cNvPr>
          <p:cNvSpPr>
            <a:spLocks noGrp="1"/>
          </p:cNvSpPr>
          <p:nvPr>
            <p:ph type="dt" sz="half" idx="10"/>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F6254140-5D97-6A45-AA64-BED6091FAD33}" type="datetimeFigureOut">
              <a:rPr lang="it-IT"/>
              <a:pPr>
                <a:defRPr/>
              </a:pPr>
              <a:t>04/10/18</a:t>
            </a:fld>
            <a:endParaRPr lang="it-IT"/>
          </a:p>
        </p:txBody>
      </p:sp>
      <p:sp>
        <p:nvSpPr>
          <p:cNvPr id="5" name="Footer Placeholder 4">
            <a:extLst>
              <a:ext uri="{FF2B5EF4-FFF2-40B4-BE49-F238E27FC236}">
                <a16:creationId xmlns:a16="http://schemas.microsoft.com/office/drawing/2014/main" id="{1AE88AF3-1748-2C4C-9632-2FBBD060DFBE}"/>
              </a:ext>
            </a:extLst>
          </p:cNvPr>
          <p:cNvSpPr>
            <a:spLocks noGrp="1"/>
          </p:cNvSpPr>
          <p:nvPr>
            <p:ph type="ftr" sz="quarter" idx="11"/>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endParaRPr lang="it-IT"/>
          </a:p>
        </p:txBody>
      </p:sp>
      <p:sp>
        <p:nvSpPr>
          <p:cNvPr id="6" name="Slide Number Placeholder 5">
            <a:extLst>
              <a:ext uri="{FF2B5EF4-FFF2-40B4-BE49-F238E27FC236}">
                <a16:creationId xmlns:a16="http://schemas.microsoft.com/office/drawing/2014/main" id="{A87B8976-5D8C-7A40-BB74-1262A6BADFD6}"/>
              </a:ext>
            </a:extLst>
          </p:cNvPr>
          <p:cNvSpPr>
            <a:spLocks noGrp="1"/>
          </p:cNvSpPr>
          <p:nvPr>
            <p:ph type="sldNum" sz="quarter" idx="12"/>
          </p:nvPr>
        </p:nvSpPr>
        <p:spPr/>
        <p:txBody>
          <a:bodyPr/>
          <a:lstStyle>
            <a:lvl1pPr defTabSz="1300460" eaLnBrk="0" fontAlgn="base" hangingPunct="0">
              <a:spcBef>
                <a:spcPct val="0"/>
              </a:spcBef>
              <a:spcAft>
                <a:spcPct val="0"/>
              </a:spcAft>
              <a:defRPr>
                <a:latin typeface="Garamond" charset="0"/>
                <a:ea typeface="ＭＳ Ｐゴシック" charset="-128"/>
              </a:defRPr>
            </a:lvl1pPr>
          </a:lstStyle>
          <a:p>
            <a:pPr>
              <a:defRPr/>
            </a:pPr>
            <a:fld id="{9BC11135-BF1C-9D4B-92FA-E6EB644F8931}" type="slidenum">
              <a:rPr lang="it-IT"/>
              <a:pPr>
                <a:defRPr/>
              </a:pPr>
              <a:t>‹N›</a:t>
            </a:fld>
            <a:endParaRPr lang="it-IT"/>
          </a:p>
        </p:txBody>
      </p:sp>
    </p:spTree>
    <p:extLst>
      <p:ext uri="{BB962C8B-B14F-4D97-AF65-F5344CB8AC3E}">
        <p14:creationId xmlns:p14="http://schemas.microsoft.com/office/powerpoint/2010/main" val="330461262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B78D6DD-7C98-B54B-9CFC-601C7DB7454F}"/>
              </a:ext>
            </a:extLst>
          </p:cNvPr>
          <p:cNvSpPr/>
          <p:nvPr/>
        </p:nvSpPr>
        <p:spPr>
          <a:xfrm>
            <a:off x="1889761" y="1842347"/>
            <a:ext cx="9225280" cy="4483947"/>
          </a:xfrm>
          <a:prstGeom prst="rect">
            <a:avLst/>
          </a:prstGeom>
          <a:ln w="3175">
            <a:solidFill>
              <a:schemeClr val="bg1"/>
            </a:solidFill>
          </a:ln>
          <a:effectLst>
            <a:outerShdw blurRad="63500" sx="100500" sy="100500" algn="ctr" rotWithShape="0">
              <a:prstClr val="black">
                <a:alpha val="50000"/>
              </a:prstClr>
            </a:outerShdw>
          </a:effectLst>
        </p:spPr>
        <p:txBody>
          <a:bodyPr lIns="129857" tIns="64929" rIns="129857" bIns="64929">
            <a:normAutofit/>
          </a:bodyPr>
          <a:lstStyle/>
          <a:p>
            <a:pPr defTabSz="1298525" eaLnBrk="1" hangingPunct="1">
              <a:spcBef>
                <a:spcPts val="2844"/>
              </a:spcBef>
              <a:buClr>
                <a:srgbClr val="2C7C9F">
                  <a:lumMod val="60000"/>
                  <a:lumOff val="40000"/>
                </a:srgbClr>
              </a:buClr>
              <a:buSzPct val="110000"/>
              <a:buFont typeface="Wingdings 2" pitchFamily="18" charset="2"/>
              <a:buNone/>
              <a:defRPr/>
            </a:pPr>
            <a:endParaRPr sz="4599">
              <a:solidFill>
                <a:prstClr val="black">
                  <a:lumMod val="65000"/>
                  <a:lumOff val="35000"/>
                </a:prstClr>
              </a:solidFill>
              <a:latin typeface="News Gothic MT"/>
              <a:ea typeface="ＭＳ Ｐゴシック" charset="0"/>
              <a:cs typeface="ＭＳ Ｐゴシック" charset="0"/>
              <a:sym typeface="Helvetica Light"/>
            </a:endParaRPr>
          </a:p>
        </p:txBody>
      </p:sp>
      <p:sp>
        <p:nvSpPr>
          <p:cNvPr id="2" name="Title 1"/>
          <p:cNvSpPr>
            <a:spLocks noGrp="1"/>
          </p:cNvSpPr>
          <p:nvPr>
            <p:ph type="ctrTitle"/>
          </p:nvPr>
        </p:nvSpPr>
        <p:spPr>
          <a:xfrm>
            <a:off x="1881489" y="2167466"/>
            <a:ext cx="9241825" cy="2453144"/>
          </a:xfrm>
        </p:spPr>
        <p:txBody>
          <a:bodyPr rtlCol="0">
            <a:noAutofit/>
          </a:bodyPr>
          <a:lstStyle>
            <a:lvl1pPr marL="0" indent="0" algn="ctr" defTabSz="1298525" rtl="0" eaLnBrk="1" latinLnBrk="0" hangingPunct="1">
              <a:spcBef>
                <a:spcPct val="0"/>
              </a:spcBef>
              <a:buClr>
                <a:schemeClr val="accent1">
                  <a:lumMod val="60000"/>
                  <a:lumOff val="40000"/>
                </a:schemeClr>
              </a:buClr>
              <a:buSzPct val="110000"/>
              <a:buFont typeface="Wingdings 2" pitchFamily="18" charset="2"/>
              <a:buNone/>
              <a:defRPr sz="6499"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70"/>
            <a:ext cx="9241826" cy="1303667"/>
          </a:xfrm>
        </p:spPr>
        <p:txBody>
          <a:bodyPr rtlCol="0">
            <a:normAutofit/>
          </a:bodyPr>
          <a:lstStyle>
            <a:lvl1pPr marL="0" indent="0" algn="ctr" defTabSz="1298525" rtl="0" eaLnBrk="1" latinLnBrk="0" hangingPunct="1">
              <a:spcBef>
                <a:spcPts val="427"/>
              </a:spcBef>
              <a:buClr>
                <a:schemeClr val="accent1">
                  <a:lumMod val="60000"/>
                  <a:lumOff val="40000"/>
                </a:schemeClr>
              </a:buClr>
              <a:buSzPct val="110000"/>
              <a:buFont typeface="Wingdings 2" pitchFamily="18" charset="2"/>
              <a:buNone/>
              <a:defRPr sz="2600" kern="1200">
                <a:solidFill>
                  <a:schemeClr val="tx1">
                    <a:tint val="75000"/>
                  </a:schemeClr>
                </a:solidFill>
                <a:latin typeface="+mn-lt"/>
                <a:ea typeface="+mn-ea"/>
                <a:cs typeface="+mn-cs"/>
              </a:defRPr>
            </a:lvl1pPr>
            <a:lvl2pPr marL="649254" indent="0" algn="ctr">
              <a:buNone/>
              <a:defRPr>
                <a:solidFill>
                  <a:schemeClr val="tx1">
                    <a:tint val="75000"/>
                  </a:schemeClr>
                </a:solidFill>
              </a:defRPr>
            </a:lvl2pPr>
            <a:lvl3pPr marL="1298525" indent="0" algn="ctr">
              <a:buNone/>
              <a:defRPr>
                <a:solidFill>
                  <a:schemeClr val="tx1">
                    <a:tint val="75000"/>
                  </a:schemeClr>
                </a:solidFill>
              </a:defRPr>
            </a:lvl3pPr>
            <a:lvl4pPr marL="1947802" indent="0" algn="ctr">
              <a:buNone/>
              <a:defRPr>
                <a:solidFill>
                  <a:schemeClr val="tx1">
                    <a:tint val="75000"/>
                  </a:schemeClr>
                </a:solidFill>
              </a:defRPr>
            </a:lvl4pPr>
            <a:lvl5pPr marL="2597064" indent="0" algn="ctr">
              <a:buNone/>
              <a:defRPr>
                <a:solidFill>
                  <a:schemeClr val="tx1">
                    <a:tint val="75000"/>
                  </a:schemeClr>
                </a:solidFill>
              </a:defRPr>
            </a:lvl5pPr>
            <a:lvl6pPr marL="3246324" indent="0" algn="ctr">
              <a:buNone/>
              <a:defRPr>
                <a:solidFill>
                  <a:schemeClr val="tx1">
                    <a:tint val="75000"/>
                  </a:schemeClr>
                </a:solidFill>
              </a:defRPr>
            </a:lvl6pPr>
            <a:lvl7pPr marL="3895598" indent="0" algn="ctr">
              <a:buNone/>
              <a:defRPr>
                <a:solidFill>
                  <a:schemeClr val="tx1">
                    <a:tint val="75000"/>
                  </a:schemeClr>
                </a:solidFill>
              </a:defRPr>
            </a:lvl7pPr>
            <a:lvl8pPr marL="4544858" indent="0" algn="ctr">
              <a:buNone/>
              <a:defRPr>
                <a:solidFill>
                  <a:schemeClr val="tx1">
                    <a:tint val="75000"/>
                  </a:schemeClr>
                </a:solidFill>
              </a:defRPr>
            </a:lvl8pPr>
            <a:lvl9pPr marL="5194126"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a:extLst>
              <a:ext uri="{FF2B5EF4-FFF2-40B4-BE49-F238E27FC236}">
                <a16:creationId xmlns:a16="http://schemas.microsoft.com/office/drawing/2014/main" id="{CC0420FC-49E4-1145-8D84-676253C5229B}"/>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D6400266-0112-904F-B169-8B0BF751961D}" type="datetimeFigureOut">
              <a:rPr lang="en-US"/>
              <a:pPr>
                <a:defRPr/>
              </a:pPr>
              <a:t>10/4/18</a:t>
            </a:fld>
            <a:endParaRPr lang="en-US"/>
          </a:p>
        </p:txBody>
      </p:sp>
      <p:sp>
        <p:nvSpPr>
          <p:cNvPr id="6" name="Footer Placeholder 4">
            <a:extLst>
              <a:ext uri="{FF2B5EF4-FFF2-40B4-BE49-F238E27FC236}">
                <a16:creationId xmlns:a16="http://schemas.microsoft.com/office/drawing/2014/main" id="{3403C3FB-A588-994C-9ED5-E88D665670D0}"/>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en-US"/>
          </a:p>
        </p:txBody>
      </p:sp>
      <p:sp>
        <p:nvSpPr>
          <p:cNvPr id="7" name="Slide Number Placeholder 5">
            <a:extLst>
              <a:ext uri="{FF2B5EF4-FFF2-40B4-BE49-F238E27FC236}">
                <a16:creationId xmlns:a16="http://schemas.microsoft.com/office/drawing/2014/main" id="{38D2161E-CE46-C844-93F9-745879D3D185}"/>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49EC39DC-0B2C-D240-A262-6AE6EBD2B255}" type="slidenum">
              <a:rPr lang="en-US"/>
              <a:pPr>
                <a:defRPr/>
              </a:pPr>
              <a:t>‹N›</a:t>
            </a:fld>
            <a:endParaRPr lang="en-US"/>
          </a:p>
        </p:txBody>
      </p:sp>
    </p:spTree>
    <p:extLst>
      <p:ext uri="{BB962C8B-B14F-4D97-AF65-F5344CB8AC3E}">
        <p14:creationId xmlns:p14="http://schemas.microsoft.com/office/powerpoint/2010/main" val="104634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A5843CE4-AC0D-144F-8E04-9D932114AB50}"/>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CE2B68B6-F209-2441-B90C-171A2AA7B1BE}" type="datetimeFigureOut">
              <a:rPr lang="it-IT"/>
              <a:pPr>
                <a:defRPr/>
              </a:pPr>
              <a:t>04/10/18</a:t>
            </a:fld>
            <a:endParaRPr lang="it-IT"/>
          </a:p>
        </p:txBody>
      </p:sp>
      <p:sp>
        <p:nvSpPr>
          <p:cNvPr id="5" name="Footer Placeholder 4">
            <a:extLst>
              <a:ext uri="{FF2B5EF4-FFF2-40B4-BE49-F238E27FC236}">
                <a16:creationId xmlns:a16="http://schemas.microsoft.com/office/drawing/2014/main" id="{6FBABEEE-3ADA-644D-A4AE-9A942A884966}"/>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35CD1E9A-A7E9-694B-9EFE-19C3D47073EA}"/>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2AC4F27F-189D-3E43-AF9F-363E31E0C2DA}" type="slidenum">
              <a:rPr lang="it-IT"/>
              <a:pPr>
                <a:defRPr/>
              </a:pPr>
              <a:t>‹N›</a:t>
            </a:fld>
            <a:endParaRPr lang="it-IT"/>
          </a:p>
        </p:txBody>
      </p:sp>
    </p:spTree>
    <p:extLst>
      <p:ext uri="{BB962C8B-B14F-4D97-AF65-F5344CB8AC3E}">
        <p14:creationId xmlns:p14="http://schemas.microsoft.com/office/powerpoint/2010/main" val="2898747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0"/>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600">
                <a:solidFill>
                  <a:schemeClr val="tx1">
                    <a:tint val="75000"/>
                  </a:schemeClr>
                </a:solidFill>
              </a:defRPr>
            </a:lvl1pPr>
            <a:lvl2pPr marL="649254" indent="0" algn="ctr">
              <a:buNone/>
              <a:defRPr>
                <a:solidFill>
                  <a:schemeClr val="tx1">
                    <a:tint val="75000"/>
                  </a:schemeClr>
                </a:solidFill>
              </a:defRPr>
            </a:lvl2pPr>
            <a:lvl3pPr marL="1298525" indent="0" algn="ctr">
              <a:buNone/>
              <a:defRPr>
                <a:solidFill>
                  <a:schemeClr val="tx1">
                    <a:tint val="75000"/>
                  </a:schemeClr>
                </a:solidFill>
              </a:defRPr>
            </a:lvl3pPr>
            <a:lvl4pPr marL="1947802" indent="0" algn="ctr">
              <a:buNone/>
              <a:defRPr>
                <a:solidFill>
                  <a:schemeClr val="tx1">
                    <a:tint val="75000"/>
                  </a:schemeClr>
                </a:solidFill>
              </a:defRPr>
            </a:lvl4pPr>
            <a:lvl5pPr marL="2597064" indent="0" algn="ctr">
              <a:buNone/>
              <a:defRPr>
                <a:solidFill>
                  <a:schemeClr val="tx1">
                    <a:tint val="75000"/>
                  </a:schemeClr>
                </a:solidFill>
              </a:defRPr>
            </a:lvl5pPr>
            <a:lvl6pPr marL="3246324" indent="0" algn="ctr">
              <a:buNone/>
              <a:defRPr>
                <a:solidFill>
                  <a:schemeClr val="tx1">
                    <a:tint val="75000"/>
                  </a:schemeClr>
                </a:solidFill>
              </a:defRPr>
            </a:lvl6pPr>
            <a:lvl7pPr marL="3895598" indent="0" algn="ctr">
              <a:buNone/>
              <a:defRPr>
                <a:solidFill>
                  <a:schemeClr val="tx1">
                    <a:tint val="75000"/>
                  </a:schemeClr>
                </a:solidFill>
              </a:defRPr>
            </a:lvl7pPr>
            <a:lvl8pPr marL="4544858" indent="0" algn="ctr">
              <a:buNone/>
              <a:defRPr>
                <a:solidFill>
                  <a:schemeClr val="tx1">
                    <a:tint val="75000"/>
                  </a:schemeClr>
                </a:solidFill>
              </a:defRPr>
            </a:lvl8pPr>
            <a:lvl9pPr marL="5194126"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4599"/>
            </a:lvl1pPr>
            <a:lvl2pPr marL="649254" indent="0">
              <a:buNone/>
              <a:defRPr sz="3999"/>
            </a:lvl2pPr>
            <a:lvl3pPr marL="1298525" indent="0">
              <a:buNone/>
              <a:defRPr sz="3400"/>
            </a:lvl3pPr>
            <a:lvl4pPr marL="1947802" indent="0">
              <a:buNone/>
              <a:defRPr sz="2800"/>
            </a:lvl4pPr>
            <a:lvl5pPr marL="2597064" indent="0">
              <a:buNone/>
              <a:defRPr sz="2800"/>
            </a:lvl5pPr>
            <a:lvl6pPr marL="3246324" indent="0">
              <a:buNone/>
              <a:defRPr sz="2800"/>
            </a:lvl6pPr>
            <a:lvl7pPr marL="3895598" indent="0">
              <a:buNone/>
              <a:defRPr sz="2800"/>
            </a:lvl7pPr>
            <a:lvl8pPr marL="4544858" indent="0">
              <a:buNone/>
              <a:defRPr sz="2800"/>
            </a:lvl8pPr>
            <a:lvl9pPr marL="5194126" indent="0">
              <a:buNone/>
              <a:defRPr sz="2800"/>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339C9640-D433-684E-AFB4-1F4F00D03FE3}"/>
              </a:ext>
            </a:extLst>
          </p:cNvPr>
          <p:cNvSpPr>
            <a:spLocks noGrp="1"/>
          </p:cNvSpPr>
          <p:nvPr>
            <p:ph type="dt" sz="half" idx="14"/>
          </p:nvPr>
        </p:nvSpPr>
        <p:spPr/>
        <p:txBody>
          <a:bodyPr/>
          <a:lstStyle>
            <a:lvl1pPr defTabSz="1300460" eaLnBrk="0" hangingPunct="0">
              <a:defRPr>
                <a:latin typeface="Garamond" charset="0"/>
                <a:ea typeface="ＭＳ Ｐゴシック" charset="-128"/>
                <a:cs typeface="+mn-cs"/>
              </a:defRPr>
            </a:lvl1pPr>
          </a:lstStyle>
          <a:p>
            <a:pPr>
              <a:defRPr/>
            </a:pPr>
            <a:fld id="{C24401AF-52F6-D945-834D-7650E6ED15C5}" type="datetimeFigureOut">
              <a:rPr lang="it-IT"/>
              <a:pPr>
                <a:defRPr/>
              </a:pPr>
              <a:t>04/10/18</a:t>
            </a:fld>
            <a:endParaRPr lang="it-IT"/>
          </a:p>
        </p:txBody>
      </p:sp>
      <p:sp>
        <p:nvSpPr>
          <p:cNvPr id="6" name="Footer Placeholder 4">
            <a:extLst>
              <a:ext uri="{FF2B5EF4-FFF2-40B4-BE49-F238E27FC236}">
                <a16:creationId xmlns:a16="http://schemas.microsoft.com/office/drawing/2014/main" id="{D779BF00-0385-4C4A-B1CE-ECC7AA40F149}"/>
              </a:ext>
            </a:extLst>
          </p:cNvPr>
          <p:cNvSpPr>
            <a:spLocks noGrp="1"/>
          </p:cNvSpPr>
          <p:nvPr>
            <p:ph type="ftr" sz="quarter" idx="15"/>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B20D25F4-8009-6747-B778-AF3045AAB2B7}"/>
              </a:ext>
            </a:extLst>
          </p:cNvPr>
          <p:cNvSpPr>
            <a:spLocks noGrp="1"/>
          </p:cNvSpPr>
          <p:nvPr>
            <p:ph type="sldNum" sz="quarter" idx="16"/>
          </p:nvPr>
        </p:nvSpPr>
        <p:spPr/>
        <p:txBody>
          <a:bodyPr/>
          <a:lstStyle>
            <a:lvl1pPr defTabSz="1300460" eaLnBrk="0" hangingPunct="0">
              <a:defRPr>
                <a:latin typeface="Garamond" charset="0"/>
                <a:ea typeface="ＭＳ Ｐゴシック" charset="-128"/>
                <a:cs typeface="+mn-cs"/>
              </a:defRPr>
            </a:lvl1pPr>
          </a:lstStyle>
          <a:p>
            <a:pPr>
              <a:defRPr/>
            </a:pPr>
            <a:fld id="{42A607EA-CC82-0B4C-B03F-14F62503C2AD}" type="slidenum">
              <a:rPr lang="it-IT"/>
              <a:pPr>
                <a:defRPr/>
              </a:pPr>
              <a:t>‹N›</a:t>
            </a:fld>
            <a:endParaRPr lang="it-IT"/>
          </a:p>
        </p:txBody>
      </p:sp>
    </p:spTree>
    <p:extLst>
      <p:ext uri="{BB962C8B-B14F-4D97-AF65-F5344CB8AC3E}">
        <p14:creationId xmlns:p14="http://schemas.microsoft.com/office/powerpoint/2010/main" val="1710048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33" y="3417847"/>
            <a:ext cx="11458223" cy="1937173"/>
          </a:xfrm>
        </p:spPr>
        <p:txBody>
          <a:bodyPr/>
          <a:lstStyle>
            <a:lvl1pPr algn="ctr">
              <a:defRPr sz="6499" b="0" cap="none" baseline="0"/>
            </a:lvl1pPr>
          </a:lstStyle>
          <a:p>
            <a:r>
              <a:rPr lang="it-IT"/>
              <a:t>Fare clic per modificare stile</a:t>
            </a:r>
            <a:endParaRPr/>
          </a:p>
        </p:txBody>
      </p:sp>
      <p:sp>
        <p:nvSpPr>
          <p:cNvPr id="3" name="Text Placeholder 2"/>
          <p:cNvSpPr>
            <a:spLocks noGrp="1"/>
          </p:cNvSpPr>
          <p:nvPr>
            <p:ph type="body" idx="1"/>
          </p:nvPr>
        </p:nvSpPr>
        <p:spPr>
          <a:xfrm>
            <a:off x="781233" y="5313471"/>
            <a:ext cx="11458223" cy="2133599"/>
          </a:xfrm>
        </p:spPr>
        <p:txBody>
          <a:bodyPr>
            <a:normAutofit/>
          </a:bodyPr>
          <a:lstStyle>
            <a:lvl1pPr marL="0" indent="0" algn="ctr">
              <a:spcBef>
                <a:spcPts val="427"/>
              </a:spcBef>
              <a:buNone/>
              <a:defRPr sz="2600">
                <a:solidFill>
                  <a:schemeClr val="tx1">
                    <a:tint val="75000"/>
                  </a:schemeClr>
                </a:solidFill>
              </a:defRPr>
            </a:lvl1pPr>
            <a:lvl2pPr marL="649254" indent="0">
              <a:buNone/>
              <a:defRPr sz="2600">
                <a:solidFill>
                  <a:schemeClr val="tx1">
                    <a:tint val="75000"/>
                  </a:schemeClr>
                </a:solidFill>
              </a:defRPr>
            </a:lvl2pPr>
            <a:lvl3pPr marL="1298525" indent="0">
              <a:buNone/>
              <a:defRPr sz="2300">
                <a:solidFill>
                  <a:schemeClr val="tx1">
                    <a:tint val="75000"/>
                  </a:schemeClr>
                </a:solidFill>
              </a:defRPr>
            </a:lvl3pPr>
            <a:lvl4pPr marL="1947802" indent="0">
              <a:buNone/>
              <a:defRPr sz="2000">
                <a:solidFill>
                  <a:schemeClr val="tx1">
                    <a:tint val="75000"/>
                  </a:schemeClr>
                </a:solidFill>
              </a:defRPr>
            </a:lvl4pPr>
            <a:lvl5pPr marL="2597064" indent="0">
              <a:buNone/>
              <a:defRPr sz="2000">
                <a:solidFill>
                  <a:schemeClr val="tx1">
                    <a:tint val="75000"/>
                  </a:schemeClr>
                </a:solidFill>
              </a:defRPr>
            </a:lvl5pPr>
            <a:lvl6pPr marL="3246324" indent="0">
              <a:buNone/>
              <a:defRPr sz="2000">
                <a:solidFill>
                  <a:schemeClr val="tx1">
                    <a:tint val="75000"/>
                  </a:schemeClr>
                </a:solidFill>
              </a:defRPr>
            </a:lvl6pPr>
            <a:lvl7pPr marL="3895598" indent="0">
              <a:buNone/>
              <a:defRPr sz="2000">
                <a:solidFill>
                  <a:schemeClr val="tx1">
                    <a:tint val="75000"/>
                  </a:schemeClr>
                </a:solidFill>
              </a:defRPr>
            </a:lvl7pPr>
            <a:lvl8pPr marL="4544858" indent="0">
              <a:buNone/>
              <a:defRPr sz="2000">
                <a:solidFill>
                  <a:schemeClr val="tx1">
                    <a:tint val="75000"/>
                  </a:schemeClr>
                </a:solidFill>
              </a:defRPr>
            </a:lvl8pPr>
            <a:lvl9pPr marL="5194126" indent="0">
              <a:buNone/>
              <a:defRPr sz="20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5EDAD3F9-72F0-5D40-A444-7E3B5A117C7C}"/>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1FECEA29-A5BC-BE43-A807-E8902B2B9E88}" type="datetimeFigureOut">
              <a:rPr lang="en-US"/>
              <a:pPr>
                <a:defRPr/>
              </a:pPr>
              <a:t>10/4/18</a:t>
            </a:fld>
            <a:endParaRPr lang="en-US"/>
          </a:p>
        </p:txBody>
      </p:sp>
      <p:sp>
        <p:nvSpPr>
          <p:cNvPr id="5" name="Footer Placeholder 4">
            <a:extLst>
              <a:ext uri="{FF2B5EF4-FFF2-40B4-BE49-F238E27FC236}">
                <a16:creationId xmlns:a16="http://schemas.microsoft.com/office/drawing/2014/main" id="{BD79B0EC-8C22-2343-963A-F2972D772D84}"/>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B8807CD7-40C5-2347-8F77-7DEF850F699F}"/>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A72298A4-9A4D-004D-9B6F-2EA3C55C7BF8}" type="slidenum">
              <a:rPr lang="en-US"/>
              <a:pPr>
                <a:defRPr/>
              </a:pPr>
              <a:t>‹N›</a:t>
            </a:fld>
            <a:endParaRPr lang="en-US"/>
          </a:p>
        </p:txBody>
      </p:sp>
    </p:spTree>
    <p:extLst>
      <p:ext uri="{BB962C8B-B14F-4D97-AF65-F5344CB8AC3E}">
        <p14:creationId xmlns:p14="http://schemas.microsoft.com/office/powerpoint/2010/main" val="10384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Titolo Testo</a:t>
            </a:r>
          </a:p>
        </p:txBody>
      </p:sp>
      <p:sp>
        <p:nvSpPr>
          <p:cNvPr id="19" name="Shape 19"/>
          <p:cNvSpPr>
            <a:spLocks noGrp="1"/>
          </p:cNvSpPr>
          <p:nvPr>
            <p:ph type="body" idx="1"/>
          </p:nvPr>
        </p:nvSpPr>
        <p:spPr>
          <a:prstGeom prst="rect">
            <a:avLst/>
          </a:prstGeom>
        </p:spPr>
        <p:txBody>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79"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a:extLst>
              <a:ext uri="{FF2B5EF4-FFF2-40B4-BE49-F238E27FC236}">
                <a16:creationId xmlns:a16="http://schemas.microsoft.com/office/drawing/2014/main" id="{DCB8F618-F8F4-FC46-8AAF-AFD06369C577}"/>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773777FF-2388-7746-83A6-09973CF7E2BF}" type="datetimeFigureOut">
              <a:rPr lang="it-IT"/>
              <a:pPr>
                <a:defRPr/>
              </a:pPr>
              <a:t>04/10/18</a:t>
            </a:fld>
            <a:endParaRPr lang="it-IT"/>
          </a:p>
        </p:txBody>
      </p:sp>
      <p:sp>
        <p:nvSpPr>
          <p:cNvPr id="6" name="Footer Placeholder 4">
            <a:extLst>
              <a:ext uri="{FF2B5EF4-FFF2-40B4-BE49-F238E27FC236}">
                <a16:creationId xmlns:a16="http://schemas.microsoft.com/office/drawing/2014/main" id="{3DE311FE-FF98-5F49-B82D-8FD9C76FB88B}"/>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70D8545E-F812-2F4F-949A-255CAB280D95}"/>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0293925B-C870-484B-A20F-878B32A4DD89}" type="slidenum">
              <a:rPr lang="it-IT"/>
              <a:pPr>
                <a:defRPr/>
              </a:pPr>
              <a:t>‹N›</a:t>
            </a:fld>
            <a:endParaRPr lang="it-IT"/>
          </a:p>
        </p:txBody>
      </p:sp>
    </p:spTree>
    <p:extLst>
      <p:ext uri="{BB962C8B-B14F-4D97-AF65-F5344CB8AC3E}">
        <p14:creationId xmlns:p14="http://schemas.microsoft.com/office/powerpoint/2010/main" val="2133776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54" indent="0">
              <a:buNone/>
              <a:defRPr sz="2800" b="1"/>
            </a:lvl2pPr>
            <a:lvl3pPr marL="1298525" indent="0">
              <a:buNone/>
              <a:defRPr sz="2600" b="1"/>
            </a:lvl3pPr>
            <a:lvl4pPr marL="1947802" indent="0">
              <a:buNone/>
              <a:defRPr sz="2300" b="1"/>
            </a:lvl4pPr>
            <a:lvl5pPr marL="2597064" indent="0">
              <a:buNone/>
              <a:defRPr sz="2300" b="1"/>
            </a:lvl5pPr>
            <a:lvl6pPr marL="3246324" indent="0">
              <a:buNone/>
              <a:defRPr sz="2300" b="1"/>
            </a:lvl6pPr>
            <a:lvl7pPr marL="3895598" indent="0">
              <a:buNone/>
              <a:defRPr sz="2300" b="1"/>
            </a:lvl7pPr>
            <a:lvl8pPr marL="4544858" indent="0">
              <a:buNone/>
              <a:defRPr sz="2300" b="1"/>
            </a:lvl8pPr>
            <a:lvl9pPr marL="5194126" indent="0">
              <a:buNone/>
              <a:defRPr sz="2300" b="1"/>
            </a:lvl9pPr>
          </a:lstStyle>
          <a:p>
            <a:pPr lvl="0"/>
            <a:r>
              <a:rPr lang="it-IT"/>
              <a:t>Fare clic per modificare gli stili del testo dello schema</a:t>
            </a:r>
          </a:p>
        </p:txBody>
      </p:sp>
      <p:sp>
        <p:nvSpPr>
          <p:cNvPr id="4" name="Content Placeholder 3"/>
          <p:cNvSpPr>
            <a:spLocks noGrp="1"/>
          </p:cNvSpPr>
          <p:nvPr>
            <p:ph sz="half" idx="2"/>
          </p:nvPr>
        </p:nvSpPr>
        <p:spPr>
          <a:xfrm>
            <a:off x="781190"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54" indent="0">
              <a:buNone/>
              <a:defRPr sz="2800" b="1"/>
            </a:lvl2pPr>
            <a:lvl3pPr marL="1298525" indent="0">
              <a:buNone/>
              <a:defRPr sz="2600" b="1"/>
            </a:lvl3pPr>
            <a:lvl4pPr marL="1947802" indent="0">
              <a:buNone/>
              <a:defRPr sz="2300" b="1"/>
            </a:lvl4pPr>
            <a:lvl5pPr marL="2597064" indent="0">
              <a:buNone/>
              <a:defRPr sz="2300" b="1"/>
            </a:lvl5pPr>
            <a:lvl6pPr marL="3246324" indent="0">
              <a:buNone/>
              <a:defRPr sz="2300" b="1"/>
            </a:lvl6pPr>
            <a:lvl7pPr marL="3895598" indent="0">
              <a:buNone/>
              <a:defRPr sz="2300" b="1"/>
            </a:lvl7pPr>
            <a:lvl8pPr marL="4544858" indent="0">
              <a:buNone/>
              <a:defRPr sz="2300" b="1"/>
            </a:lvl8pPr>
            <a:lvl9pPr marL="5194126" indent="0">
              <a:buNone/>
              <a:defRPr sz="2300"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a:extLst>
              <a:ext uri="{FF2B5EF4-FFF2-40B4-BE49-F238E27FC236}">
                <a16:creationId xmlns:a16="http://schemas.microsoft.com/office/drawing/2014/main" id="{8951AB25-6287-D242-A6B0-3F48E4360DED}"/>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D2DFF06C-5DB4-1943-9E97-101B73AD7704}" type="datetimeFigureOut">
              <a:rPr lang="it-IT"/>
              <a:pPr>
                <a:defRPr/>
              </a:pPr>
              <a:t>04/10/18</a:t>
            </a:fld>
            <a:endParaRPr lang="it-IT"/>
          </a:p>
        </p:txBody>
      </p:sp>
      <p:sp>
        <p:nvSpPr>
          <p:cNvPr id="8" name="Footer Placeholder 4">
            <a:extLst>
              <a:ext uri="{FF2B5EF4-FFF2-40B4-BE49-F238E27FC236}">
                <a16:creationId xmlns:a16="http://schemas.microsoft.com/office/drawing/2014/main" id="{02966B7D-5254-4642-B962-264D0CF2C24E}"/>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9" name="Slide Number Placeholder 5">
            <a:extLst>
              <a:ext uri="{FF2B5EF4-FFF2-40B4-BE49-F238E27FC236}">
                <a16:creationId xmlns:a16="http://schemas.microsoft.com/office/drawing/2014/main" id="{5E931AF3-0770-ED47-ACCA-D2C04E5A0865}"/>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AF24CAFC-6D05-124D-9FED-C6F14EAB660B}" type="slidenum">
              <a:rPr lang="it-IT"/>
              <a:pPr>
                <a:defRPr/>
              </a:pPr>
              <a:t>‹N›</a:t>
            </a:fld>
            <a:endParaRPr lang="it-IT"/>
          </a:p>
        </p:txBody>
      </p:sp>
    </p:spTree>
    <p:extLst>
      <p:ext uri="{BB962C8B-B14F-4D97-AF65-F5344CB8AC3E}">
        <p14:creationId xmlns:p14="http://schemas.microsoft.com/office/powerpoint/2010/main" val="3875367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a:extLst>
              <a:ext uri="{FF2B5EF4-FFF2-40B4-BE49-F238E27FC236}">
                <a16:creationId xmlns:a16="http://schemas.microsoft.com/office/drawing/2014/main" id="{9F1B0DB5-9FC0-A34F-9BAB-D3727F896A3E}"/>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CFDF4EAD-4E07-EB42-8A7B-9900AEFBF1DB}" type="datetimeFigureOut">
              <a:rPr lang="it-IT"/>
              <a:pPr>
                <a:defRPr/>
              </a:pPr>
              <a:t>04/10/18</a:t>
            </a:fld>
            <a:endParaRPr lang="it-IT"/>
          </a:p>
        </p:txBody>
      </p:sp>
      <p:sp>
        <p:nvSpPr>
          <p:cNvPr id="4" name="Footer Placeholder 4">
            <a:extLst>
              <a:ext uri="{FF2B5EF4-FFF2-40B4-BE49-F238E27FC236}">
                <a16:creationId xmlns:a16="http://schemas.microsoft.com/office/drawing/2014/main" id="{9B966802-F1B5-B242-AF4D-AD9AA7739178}"/>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5" name="Slide Number Placeholder 5">
            <a:extLst>
              <a:ext uri="{FF2B5EF4-FFF2-40B4-BE49-F238E27FC236}">
                <a16:creationId xmlns:a16="http://schemas.microsoft.com/office/drawing/2014/main" id="{CCC9AA4E-03B4-2146-A828-E18F70B07DBA}"/>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CD3228E7-673D-8549-982D-9A39DCF26416}" type="slidenum">
              <a:rPr lang="it-IT"/>
              <a:pPr>
                <a:defRPr/>
              </a:pPr>
              <a:t>‹N›</a:t>
            </a:fld>
            <a:endParaRPr lang="it-IT"/>
          </a:p>
        </p:txBody>
      </p:sp>
    </p:spTree>
    <p:extLst>
      <p:ext uri="{BB962C8B-B14F-4D97-AF65-F5344CB8AC3E}">
        <p14:creationId xmlns:p14="http://schemas.microsoft.com/office/powerpoint/2010/main" val="1286552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5A4927-6F33-EB44-833E-E1C7879219EC}"/>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20FBD480-87E4-EA42-9366-04122463694D}" type="datetimeFigureOut">
              <a:rPr lang="it-IT"/>
              <a:pPr>
                <a:defRPr/>
              </a:pPr>
              <a:t>04/10/18</a:t>
            </a:fld>
            <a:endParaRPr lang="it-IT"/>
          </a:p>
        </p:txBody>
      </p:sp>
      <p:sp>
        <p:nvSpPr>
          <p:cNvPr id="3" name="Footer Placeholder 4">
            <a:extLst>
              <a:ext uri="{FF2B5EF4-FFF2-40B4-BE49-F238E27FC236}">
                <a16:creationId xmlns:a16="http://schemas.microsoft.com/office/drawing/2014/main" id="{E7135F9A-17B2-AE47-87BB-5665480A03E2}"/>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4" name="Slide Number Placeholder 5">
            <a:extLst>
              <a:ext uri="{FF2B5EF4-FFF2-40B4-BE49-F238E27FC236}">
                <a16:creationId xmlns:a16="http://schemas.microsoft.com/office/drawing/2014/main" id="{4C1B2983-9A57-E24C-B427-A9432857CE1E}"/>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D0DAEDD4-7759-C546-87FD-778AC26258ED}" type="slidenum">
              <a:rPr lang="it-IT"/>
              <a:pPr>
                <a:defRPr/>
              </a:pPr>
              <a:t>‹N›</a:t>
            </a:fld>
            <a:endParaRPr lang="it-IT"/>
          </a:p>
        </p:txBody>
      </p:sp>
    </p:spTree>
    <p:extLst>
      <p:ext uri="{BB962C8B-B14F-4D97-AF65-F5344CB8AC3E}">
        <p14:creationId xmlns:p14="http://schemas.microsoft.com/office/powerpoint/2010/main" val="3083299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lstStyle>
            <a:lvl1pPr algn="ctr">
              <a:defRPr sz="5100"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600"/>
            </a:lvl1pPr>
            <a:lvl2pPr marL="649254" indent="0">
              <a:buNone/>
              <a:defRPr sz="1700"/>
            </a:lvl2pPr>
            <a:lvl3pPr marL="1298525" indent="0">
              <a:buNone/>
              <a:defRPr sz="1399"/>
            </a:lvl3pPr>
            <a:lvl4pPr marL="1947802" indent="0">
              <a:buNone/>
              <a:defRPr sz="1300"/>
            </a:lvl4pPr>
            <a:lvl5pPr marL="2597064" indent="0">
              <a:buNone/>
              <a:defRPr sz="1300"/>
            </a:lvl5pPr>
            <a:lvl6pPr marL="3246324" indent="0">
              <a:buNone/>
              <a:defRPr sz="1300"/>
            </a:lvl6pPr>
            <a:lvl7pPr marL="3895598" indent="0">
              <a:buNone/>
              <a:defRPr sz="1300"/>
            </a:lvl7pPr>
            <a:lvl8pPr marL="4544858" indent="0">
              <a:buNone/>
              <a:defRPr sz="1300"/>
            </a:lvl8pPr>
            <a:lvl9pPr marL="5194126" indent="0">
              <a:buNone/>
              <a:defRPr sz="13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1CE016BD-879B-3E44-931F-D2B1A87C512F}"/>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B012D459-73D3-9946-91EA-BC5D5F186CC3}" type="datetimeFigureOut">
              <a:rPr lang="it-IT"/>
              <a:pPr>
                <a:defRPr/>
              </a:pPr>
              <a:t>04/10/18</a:t>
            </a:fld>
            <a:endParaRPr lang="it-IT"/>
          </a:p>
        </p:txBody>
      </p:sp>
      <p:sp>
        <p:nvSpPr>
          <p:cNvPr id="6" name="Footer Placeholder 4">
            <a:extLst>
              <a:ext uri="{FF2B5EF4-FFF2-40B4-BE49-F238E27FC236}">
                <a16:creationId xmlns:a16="http://schemas.microsoft.com/office/drawing/2014/main" id="{C42841D1-CD66-8A44-A7F2-4F1628D99DEE}"/>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EE8E7D19-2FCF-5D40-88C8-04649012B0F1}"/>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47C43151-E497-3147-AF33-DB2FBCC087EE}" type="slidenum">
              <a:rPr lang="it-IT"/>
              <a:pPr>
                <a:defRPr/>
              </a:pPr>
              <a:t>‹N›</a:t>
            </a:fld>
            <a:endParaRPr lang="it-IT"/>
          </a:p>
        </p:txBody>
      </p:sp>
    </p:spTree>
    <p:extLst>
      <p:ext uri="{BB962C8B-B14F-4D97-AF65-F5344CB8AC3E}">
        <p14:creationId xmlns:p14="http://schemas.microsoft.com/office/powerpoint/2010/main" val="3613314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0" cy="1652693"/>
          </a:xfrm>
        </p:spPr>
        <p:txBody>
          <a:bodyPr/>
          <a:lstStyle>
            <a:lvl1pPr algn="ctr">
              <a:defRPr sz="5100"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0" cy="5290883"/>
          </a:xfrm>
        </p:spPr>
        <p:txBody>
          <a:bodyPr>
            <a:normAutofit/>
          </a:bodyPr>
          <a:lstStyle>
            <a:lvl1pPr marL="0" indent="0" algn="ctr">
              <a:spcBef>
                <a:spcPts val="853"/>
              </a:spcBef>
              <a:buNone/>
              <a:defRPr sz="2600"/>
            </a:lvl1pPr>
            <a:lvl2pPr marL="649254" indent="0">
              <a:buNone/>
              <a:defRPr sz="1700"/>
            </a:lvl2pPr>
            <a:lvl3pPr marL="1298525" indent="0">
              <a:buNone/>
              <a:defRPr sz="1399"/>
            </a:lvl3pPr>
            <a:lvl4pPr marL="1947802" indent="0">
              <a:buNone/>
              <a:defRPr sz="1300"/>
            </a:lvl4pPr>
            <a:lvl5pPr marL="2597064" indent="0">
              <a:buNone/>
              <a:defRPr sz="1300"/>
            </a:lvl5pPr>
            <a:lvl6pPr marL="3246324" indent="0">
              <a:buNone/>
              <a:defRPr sz="1300"/>
            </a:lvl6pPr>
            <a:lvl7pPr marL="3895598" indent="0">
              <a:buNone/>
              <a:defRPr sz="1300"/>
            </a:lvl7pPr>
            <a:lvl8pPr marL="4544858" indent="0">
              <a:buNone/>
              <a:defRPr sz="1300"/>
            </a:lvl8pPr>
            <a:lvl9pPr marL="5194126" indent="0">
              <a:buNone/>
              <a:defRPr sz="1300"/>
            </a:lvl9pPr>
          </a:lstStyle>
          <a:p>
            <a:pPr lvl="0"/>
            <a:r>
              <a:rPr lang="it-IT"/>
              <a:t>Fare clic per modificare gli stili del testo dello schema</a:t>
            </a:r>
          </a:p>
        </p:txBody>
      </p:sp>
      <p:sp>
        <p:nvSpPr>
          <p:cNvPr id="8" name="Picture Placeholder 2"/>
          <p:cNvSpPr>
            <a:spLocks noGrp="1"/>
          </p:cNvSpPr>
          <p:nvPr>
            <p:ph type="pic" idx="1"/>
          </p:nvPr>
        </p:nvSpPr>
        <p:spPr>
          <a:xfrm>
            <a:off x="7239989" y="511177"/>
            <a:ext cx="5201920" cy="756348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1298525" rtl="0" eaLnBrk="1" latinLnBrk="0" hangingPunct="1">
              <a:spcBef>
                <a:spcPts val="2844"/>
              </a:spcBef>
              <a:buClr>
                <a:schemeClr val="accent1">
                  <a:lumMod val="60000"/>
                  <a:lumOff val="40000"/>
                </a:schemeClr>
              </a:buClr>
              <a:buSzPct val="110000"/>
              <a:buFont typeface="Wingdings 2" pitchFamily="18" charset="2"/>
              <a:buNone/>
              <a:defRPr sz="4599" kern="1200">
                <a:solidFill>
                  <a:schemeClr val="tx1">
                    <a:lumMod val="65000"/>
                    <a:lumOff val="35000"/>
                  </a:schemeClr>
                </a:solidFill>
                <a:latin typeface="+mn-lt"/>
                <a:ea typeface="+mn-ea"/>
                <a:cs typeface="+mn-cs"/>
              </a:defRPr>
            </a:lvl1pPr>
            <a:lvl2pPr marL="649254" indent="0">
              <a:buNone/>
              <a:defRPr sz="3999"/>
            </a:lvl2pPr>
            <a:lvl3pPr marL="1298525" indent="0">
              <a:buNone/>
              <a:defRPr sz="3400"/>
            </a:lvl3pPr>
            <a:lvl4pPr marL="1947802" indent="0">
              <a:buNone/>
              <a:defRPr sz="2800"/>
            </a:lvl4pPr>
            <a:lvl5pPr marL="2597064" indent="0">
              <a:buNone/>
              <a:defRPr sz="2800"/>
            </a:lvl5pPr>
            <a:lvl6pPr marL="3246324" indent="0">
              <a:buNone/>
              <a:defRPr sz="2800"/>
            </a:lvl6pPr>
            <a:lvl7pPr marL="3895598" indent="0">
              <a:buNone/>
              <a:defRPr sz="2800"/>
            </a:lvl7pPr>
            <a:lvl8pPr marL="4544858" indent="0">
              <a:buNone/>
              <a:defRPr sz="2800"/>
            </a:lvl8pPr>
            <a:lvl9pPr marL="5194126" indent="0">
              <a:buNone/>
              <a:defRPr sz="2800"/>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59EA0475-5F5A-EF46-A513-AAE4E8655051}"/>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97D50C8C-0DC6-3A45-B026-F5D8DB0FE3DB}" type="datetimeFigureOut">
              <a:rPr lang="it-IT"/>
              <a:pPr>
                <a:defRPr/>
              </a:pPr>
              <a:t>04/10/18</a:t>
            </a:fld>
            <a:endParaRPr lang="it-IT"/>
          </a:p>
        </p:txBody>
      </p:sp>
      <p:sp>
        <p:nvSpPr>
          <p:cNvPr id="6" name="Footer Placeholder 4">
            <a:extLst>
              <a:ext uri="{FF2B5EF4-FFF2-40B4-BE49-F238E27FC236}">
                <a16:creationId xmlns:a16="http://schemas.microsoft.com/office/drawing/2014/main" id="{C4C9477F-BB4F-6F45-942B-63A43911B738}"/>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A668FD5A-1845-4748-A525-90A81AE4B0AE}"/>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81DA935B-EAEA-0241-8449-146CA18E7955}" type="slidenum">
              <a:rPr lang="it-IT"/>
              <a:pPr>
                <a:defRPr/>
              </a:pPr>
              <a:t>‹N›</a:t>
            </a:fld>
            <a:endParaRPr lang="it-IT"/>
          </a:p>
        </p:txBody>
      </p:sp>
    </p:spTree>
    <p:extLst>
      <p:ext uri="{BB962C8B-B14F-4D97-AF65-F5344CB8AC3E}">
        <p14:creationId xmlns:p14="http://schemas.microsoft.com/office/powerpoint/2010/main" val="2570691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6D2BFAC0-0C28-4646-A506-9E8005F34537}"/>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6D0F3C9C-02EC-0143-B742-A5B6BB28BFB0}" type="datetimeFigureOut">
              <a:rPr lang="it-IT"/>
              <a:pPr>
                <a:defRPr/>
              </a:pPr>
              <a:t>04/10/18</a:t>
            </a:fld>
            <a:endParaRPr lang="it-IT"/>
          </a:p>
        </p:txBody>
      </p:sp>
      <p:sp>
        <p:nvSpPr>
          <p:cNvPr id="5" name="Footer Placeholder 4">
            <a:extLst>
              <a:ext uri="{FF2B5EF4-FFF2-40B4-BE49-F238E27FC236}">
                <a16:creationId xmlns:a16="http://schemas.microsoft.com/office/drawing/2014/main" id="{5C2B6796-B905-5947-B9F8-A4568E0F5221}"/>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2D90852C-E023-1745-A9B1-4A769170F571}"/>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AEEBEC66-EF62-A048-95B3-3085F4A50D7A}" type="slidenum">
              <a:rPr lang="it-IT"/>
              <a:pPr>
                <a:defRPr/>
              </a:pPr>
              <a:t>‹N›</a:t>
            </a:fld>
            <a:endParaRPr lang="it-IT"/>
          </a:p>
        </p:txBody>
      </p:sp>
    </p:spTree>
    <p:extLst>
      <p:ext uri="{BB962C8B-B14F-4D97-AF65-F5344CB8AC3E}">
        <p14:creationId xmlns:p14="http://schemas.microsoft.com/office/powerpoint/2010/main" val="551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1"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9DEF0917-E81A-6E41-8AF0-5D7D7524CB39}"/>
              </a:ext>
            </a:extLst>
          </p:cNvPr>
          <p:cNvSpPr>
            <a:spLocks noGrp="1"/>
          </p:cNvSpPr>
          <p:nvPr>
            <p:ph type="dt" sz="half" idx="10"/>
          </p:nvPr>
        </p:nvSpPr>
        <p:spPr/>
        <p:txBody>
          <a:bodyPr/>
          <a:lstStyle>
            <a:lvl1pPr defTabSz="1300460" eaLnBrk="0" hangingPunct="0">
              <a:defRPr>
                <a:latin typeface="Garamond" charset="0"/>
                <a:ea typeface="ＭＳ Ｐゴシック" charset="-128"/>
                <a:cs typeface="+mn-cs"/>
              </a:defRPr>
            </a:lvl1pPr>
          </a:lstStyle>
          <a:p>
            <a:pPr>
              <a:defRPr/>
            </a:pPr>
            <a:fld id="{05C2D644-9069-A741-9C6A-CFAA8575DDEA}" type="datetimeFigureOut">
              <a:rPr lang="it-IT"/>
              <a:pPr>
                <a:defRPr/>
              </a:pPr>
              <a:t>04/10/18</a:t>
            </a:fld>
            <a:endParaRPr lang="it-IT"/>
          </a:p>
        </p:txBody>
      </p:sp>
      <p:sp>
        <p:nvSpPr>
          <p:cNvPr id="5" name="Footer Placeholder 4">
            <a:extLst>
              <a:ext uri="{FF2B5EF4-FFF2-40B4-BE49-F238E27FC236}">
                <a16:creationId xmlns:a16="http://schemas.microsoft.com/office/drawing/2014/main" id="{99D1B942-EF98-A340-975B-66B87CB1F54E}"/>
              </a:ext>
            </a:extLst>
          </p:cNvPr>
          <p:cNvSpPr>
            <a:spLocks noGrp="1"/>
          </p:cNvSpPr>
          <p:nvPr>
            <p:ph type="ftr" sz="quarter" idx="11"/>
          </p:nvPr>
        </p:nvSpPr>
        <p:spPr/>
        <p:txBody>
          <a:bodyPr/>
          <a:lstStyle>
            <a:lvl1pPr defTabSz="1300460" eaLnBrk="0" hangingPunct="0">
              <a:defRPr>
                <a:latin typeface="Garamond" charset="0"/>
                <a:ea typeface="ＭＳ Ｐゴシック"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8A2381D0-5FD0-7247-8E62-CAB8C1826ED9}"/>
              </a:ext>
            </a:extLst>
          </p:cNvPr>
          <p:cNvSpPr>
            <a:spLocks noGrp="1"/>
          </p:cNvSpPr>
          <p:nvPr>
            <p:ph type="sldNum" sz="quarter" idx="12"/>
          </p:nvPr>
        </p:nvSpPr>
        <p:spPr/>
        <p:txBody>
          <a:bodyPr/>
          <a:lstStyle>
            <a:lvl1pPr defTabSz="1300460" eaLnBrk="0" hangingPunct="0">
              <a:defRPr>
                <a:latin typeface="Garamond" charset="0"/>
                <a:ea typeface="ＭＳ Ｐゴシック" charset="-128"/>
                <a:cs typeface="+mn-cs"/>
              </a:defRPr>
            </a:lvl1pPr>
          </a:lstStyle>
          <a:p>
            <a:pPr>
              <a:defRPr/>
            </a:pPr>
            <a:fld id="{861DD52A-34D6-BC45-8FCA-DC9F112652A9}" type="slidenum">
              <a:rPr lang="it-IT"/>
              <a:pPr>
                <a:defRPr/>
              </a:pPr>
              <a:t>‹N›</a:t>
            </a:fld>
            <a:endParaRPr lang="it-IT"/>
          </a:p>
        </p:txBody>
      </p:sp>
    </p:spTree>
    <p:extLst>
      <p:ext uri="{BB962C8B-B14F-4D97-AF65-F5344CB8AC3E}">
        <p14:creationId xmlns:p14="http://schemas.microsoft.com/office/powerpoint/2010/main" val="896901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8708498-22AB-274C-8A7B-E7DA5483A9F8}"/>
              </a:ext>
            </a:extLst>
          </p:cNvPr>
          <p:cNvSpPr>
            <a:spLocks noChangeArrowheads="1"/>
          </p:cNvSpPr>
          <p:nvPr/>
        </p:nvSpPr>
        <p:spPr bwMode="auto">
          <a:xfrm>
            <a:off x="1889761" y="1842347"/>
            <a:ext cx="9225280" cy="4483947"/>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129765" tIns="64883" rIns="129765" bIns="64883"/>
          <a:lstStyle>
            <a:lvl1pPr defTabSz="911225" eaLnBrk="0" hangingPunct="0">
              <a:defRPr sz="2400">
                <a:solidFill>
                  <a:schemeClr val="tx1"/>
                </a:solidFill>
                <a:latin typeface="Garamond" charset="0"/>
                <a:ea typeface="ＭＳ Ｐゴシック" charset="-128"/>
              </a:defRPr>
            </a:lvl1pPr>
            <a:lvl2pPr marL="742950" indent="-285750" defTabSz="911225" eaLnBrk="0" hangingPunct="0">
              <a:defRPr sz="2400">
                <a:solidFill>
                  <a:schemeClr val="tx1"/>
                </a:solidFill>
                <a:latin typeface="Garamond" charset="0"/>
                <a:ea typeface="ＭＳ Ｐゴシック" charset="-128"/>
              </a:defRPr>
            </a:lvl2pPr>
            <a:lvl3pPr marL="1143000" indent="-228600" defTabSz="911225" eaLnBrk="0" hangingPunct="0">
              <a:defRPr sz="2400">
                <a:solidFill>
                  <a:schemeClr val="tx1"/>
                </a:solidFill>
                <a:latin typeface="Garamond" charset="0"/>
                <a:ea typeface="ＭＳ Ｐゴシック" charset="-128"/>
              </a:defRPr>
            </a:lvl3pPr>
            <a:lvl4pPr marL="1600200" indent="-228600" defTabSz="911225" eaLnBrk="0" hangingPunct="0">
              <a:defRPr sz="2400">
                <a:solidFill>
                  <a:schemeClr val="tx1"/>
                </a:solidFill>
                <a:latin typeface="Garamond" charset="0"/>
                <a:ea typeface="ＭＳ Ｐゴシック" charset="-128"/>
              </a:defRPr>
            </a:lvl4pPr>
            <a:lvl5pPr marL="2057400" indent="-228600" defTabSz="911225" eaLnBrk="0" hangingPunct="0">
              <a:defRPr sz="2400">
                <a:solidFill>
                  <a:schemeClr val="tx1"/>
                </a:solidFill>
                <a:latin typeface="Garamond" charset="0"/>
                <a:ea typeface="ＭＳ Ｐゴシック" charset="-128"/>
              </a:defRPr>
            </a:lvl5pPr>
            <a:lvl6pPr marL="2514600" indent="-228600" defTabSz="911225"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defTabSz="911225"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defTabSz="911225"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defTabSz="911225"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spcBef>
                <a:spcPts val="2844"/>
              </a:spcBef>
              <a:buClr>
                <a:srgbClr val="6FB7D7"/>
              </a:buClr>
              <a:buSzPct val="110000"/>
              <a:buFont typeface="Wingdings 2" charset="2"/>
              <a:buNone/>
              <a:defRPr/>
            </a:pPr>
            <a:endParaRPr lang="it-IT" altLang="it-IT" sz="4551">
              <a:solidFill>
                <a:srgbClr val="595959"/>
              </a:solidFill>
              <a:latin typeface="News Gothic MT" charset="0"/>
              <a:sym typeface="Helvetica Light" charset="0"/>
            </a:endParaRPr>
          </a:p>
        </p:txBody>
      </p:sp>
      <p:sp>
        <p:nvSpPr>
          <p:cNvPr id="2" name="Title 1"/>
          <p:cNvSpPr>
            <a:spLocks noGrp="1"/>
          </p:cNvSpPr>
          <p:nvPr>
            <p:ph type="ctrTitle"/>
          </p:nvPr>
        </p:nvSpPr>
        <p:spPr>
          <a:xfrm>
            <a:off x="1881489" y="2167466"/>
            <a:ext cx="9241825" cy="2453144"/>
          </a:xfrm>
        </p:spPr>
        <p:txBody>
          <a:bodyPr rtlCol="0">
            <a:noAutofit/>
          </a:bodyPr>
          <a:lstStyle>
            <a:lvl1pPr marL="0" indent="0" algn="ctr" defTabSz="1297662" rtl="0" eaLnBrk="1" latinLnBrk="0" hangingPunct="1">
              <a:spcBef>
                <a:spcPct val="0"/>
              </a:spcBef>
              <a:buClr>
                <a:schemeClr val="accent1">
                  <a:lumMod val="60000"/>
                  <a:lumOff val="40000"/>
                </a:schemeClr>
              </a:buClr>
              <a:buSzPct val="110000"/>
              <a:buFont typeface="Wingdings 2" pitchFamily="18" charset="2"/>
              <a:buNone/>
              <a:defRPr sz="6542"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89"/>
            <a:ext cx="9241826" cy="1303667"/>
          </a:xfrm>
        </p:spPr>
        <p:txBody>
          <a:bodyPr rtlCol="0">
            <a:normAutofit/>
          </a:bodyPr>
          <a:lstStyle>
            <a:lvl1pPr marL="0" indent="0" algn="ctr" defTabSz="1297662" rtl="0" eaLnBrk="1" latinLnBrk="0" hangingPunct="1">
              <a:spcBef>
                <a:spcPts val="427"/>
              </a:spcBef>
              <a:buClr>
                <a:schemeClr val="accent1">
                  <a:lumMod val="60000"/>
                  <a:lumOff val="40000"/>
                </a:schemeClr>
              </a:buClr>
              <a:buSzPct val="110000"/>
              <a:buFont typeface="Wingdings 2" pitchFamily="18" charset="2"/>
              <a:buNone/>
              <a:defRPr sz="2560" kern="1200">
                <a:solidFill>
                  <a:schemeClr val="tx1">
                    <a:tint val="75000"/>
                  </a:schemeClr>
                </a:solidFill>
                <a:latin typeface="+mn-lt"/>
                <a:ea typeface="+mn-ea"/>
                <a:cs typeface="+mn-cs"/>
              </a:defRPr>
            </a:lvl1pPr>
            <a:lvl2pPr marL="648816" indent="0" algn="ctr">
              <a:buNone/>
              <a:defRPr>
                <a:solidFill>
                  <a:schemeClr val="tx1">
                    <a:tint val="75000"/>
                  </a:schemeClr>
                </a:solidFill>
              </a:defRPr>
            </a:lvl2pPr>
            <a:lvl3pPr marL="1297662" indent="0" algn="ctr">
              <a:buNone/>
              <a:defRPr>
                <a:solidFill>
                  <a:schemeClr val="tx1">
                    <a:tint val="75000"/>
                  </a:schemeClr>
                </a:solidFill>
              </a:defRPr>
            </a:lvl3pPr>
            <a:lvl4pPr marL="1946508" indent="0" algn="ctr">
              <a:buNone/>
              <a:defRPr>
                <a:solidFill>
                  <a:schemeClr val="tx1">
                    <a:tint val="75000"/>
                  </a:schemeClr>
                </a:solidFill>
              </a:defRPr>
            </a:lvl4pPr>
            <a:lvl5pPr marL="2595336" indent="0" algn="ctr">
              <a:buNone/>
              <a:defRPr>
                <a:solidFill>
                  <a:schemeClr val="tx1">
                    <a:tint val="75000"/>
                  </a:schemeClr>
                </a:solidFill>
              </a:defRPr>
            </a:lvl5pPr>
            <a:lvl6pPr marL="3244161" indent="0" algn="ctr">
              <a:buNone/>
              <a:defRPr>
                <a:solidFill>
                  <a:schemeClr val="tx1">
                    <a:tint val="75000"/>
                  </a:schemeClr>
                </a:solidFill>
              </a:defRPr>
            </a:lvl6pPr>
            <a:lvl7pPr marL="3893009" indent="0" algn="ctr">
              <a:buNone/>
              <a:defRPr>
                <a:solidFill>
                  <a:schemeClr val="tx1">
                    <a:tint val="75000"/>
                  </a:schemeClr>
                </a:solidFill>
              </a:defRPr>
            </a:lvl7pPr>
            <a:lvl8pPr marL="4541837" indent="0" algn="ctr">
              <a:buNone/>
              <a:defRPr>
                <a:solidFill>
                  <a:schemeClr val="tx1">
                    <a:tint val="75000"/>
                  </a:schemeClr>
                </a:solidFill>
              </a:defRPr>
            </a:lvl8pPr>
            <a:lvl9pPr marL="5190669"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a:extLst>
              <a:ext uri="{FF2B5EF4-FFF2-40B4-BE49-F238E27FC236}">
                <a16:creationId xmlns:a16="http://schemas.microsoft.com/office/drawing/2014/main" id="{88F67DDD-878A-BB48-AF46-7A38422DA347}"/>
              </a:ext>
            </a:extLst>
          </p:cNvPr>
          <p:cNvSpPr>
            <a:spLocks noGrp="1"/>
          </p:cNvSpPr>
          <p:nvPr>
            <p:ph type="dt" sz="half" idx="10"/>
          </p:nvPr>
        </p:nvSpPr>
        <p:spPr/>
        <p:txBody>
          <a:bodyPr/>
          <a:lstStyle>
            <a:lvl1pPr defTabSz="1300460">
              <a:defRPr>
                <a:latin typeface="News Gothic MT" charset="0"/>
              </a:defRPr>
            </a:lvl1pPr>
          </a:lstStyle>
          <a:p>
            <a:pPr>
              <a:defRPr/>
            </a:pPr>
            <a:fld id="{9258F53A-03FF-E149-A848-7A8881058A1C}" type="datetimeFigureOut">
              <a:rPr lang="en-US" altLang="it-IT"/>
              <a:pPr>
                <a:defRPr/>
              </a:pPr>
              <a:t>10/4/18</a:t>
            </a:fld>
            <a:endParaRPr lang="en-US" altLang="it-IT"/>
          </a:p>
        </p:txBody>
      </p:sp>
      <p:sp>
        <p:nvSpPr>
          <p:cNvPr id="6" name="Footer Placeholder 4">
            <a:extLst>
              <a:ext uri="{FF2B5EF4-FFF2-40B4-BE49-F238E27FC236}">
                <a16:creationId xmlns:a16="http://schemas.microsoft.com/office/drawing/2014/main" id="{186E46DE-A5E0-E049-AFFE-C47A82BAB412}"/>
              </a:ext>
            </a:extLst>
          </p:cNvPr>
          <p:cNvSpPr>
            <a:spLocks noGrp="1"/>
          </p:cNvSpPr>
          <p:nvPr>
            <p:ph type="ftr" sz="quarter" idx="11"/>
          </p:nvPr>
        </p:nvSpPr>
        <p:spPr/>
        <p:txBody>
          <a:bodyPr/>
          <a:lstStyle>
            <a:lvl1pPr defTabSz="1300460">
              <a:defRPr>
                <a:latin typeface="News Gothic MT"/>
              </a:defRPr>
            </a:lvl1pPr>
          </a:lstStyle>
          <a:p>
            <a:pPr>
              <a:defRPr/>
            </a:pPr>
            <a:endParaRPr lang="en-US"/>
          </a:p>
        </p:txBody>
      </p:sp>
      <p:sp>
        <p:nvSpPr>
          <p:cNvPr id="7" name="Slide Number Placeholder 5">
            <a:extLst>
              <a:ext uri="{FF2B5EF4-FFF2-40B4-BE49-F238E27FC236}">
                <a16:creationId xmlns:a16="http://schemas.microsoft.com/office/drawing/2014/main" id="{D1BB988A-8AA5-C74D-8E29-AB9C1136D77B}"/>
              </a:ext>
            </a:extLst>
          </p:cNvPr>
          <p:cNvSpPr>
            <a:spLocks noGrp="1"/>
          </p:cNvSpPr>
          <p:nvPr>
            <p:ph type="sldNum" sz="quarter" idx="12"/>
          </p:nvPr>
        </p:nvSpPr>
        <p:spPr/>
        <p:txBody>
          <a:bodyPr/>
          <a:lstStyle>
            <a:lvl1pPr defTabSz="1300460">
              <a:defRPr>
                <a:latin typeface="News Gothic MT" charset="0"/>
              </a:defRPr>
            </a:lvl1pPr>
          </a:lstStyle>
          <a:p>
            <a:pPr>
              <a:defRPr/>
            </a:pPr>
            <a:fld id="{EA874B7F-1A07-1D4E-9692-FB0D8EEFEFB8}" type="slidenum">
              <a:rPr lang="en-US" altLang="it-IT"/>
              <a:pPr>
                <a:defRPr/>
              </a:pPr>
              <a:t>‹N›</a:t>
            </a:fld>
            <a:endParaRPr lang="en-US" altLang="it-IT"/>
          </a:p>
        </p:txBody>
      </p:sp>
    </p:spTree>
    <p:extLst>
      <p:ext uri="{BB962C8B-B14F-4D97-AF65-F5344CB8AC3E}">
        <p14:creationId xmlns:p14="http://schemas.microsoft.com/office/powerpoint/2010/main" val="3973473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AE3CFE0E-78C5-2A42-A893-B98561963B5A}"/>
              </a:ext>
            </a:extLst>
          </p:cNvPr>
          <p:cNvSpPr>
            <a:spLocks noGrp="1"/>
          </p:cNvSpPr>
          <p:nvPr>
            <p:ph type="dt" sz="half" idx="10"/>
          </p:nvPr>
        </p:nvSpPr>
        <p:spPr/>
        <p:txBody>
          <a:bodyPr/>
          <a:lstStyle>
            <a:lvl1pPr defTabSz="1300460">
              <a:defRPr>
                <a:latin typeface="News Gothic MT" charset="0"/>
              </a:defRPr>
            </a:lvl1pPr>
          </a:lstStyle>
          <a:p>
            <a:pPr>
              <a:defRPr/>
            </a:pPr>
            <a:fld id="{392F6449-886E-8846-A921-6F442F594819}" type="datetimeFigureOut">
              <a:rPr lang="it-IT" altLang="it-IT"/>
              <a:pPr>
                <a:defRPr/>
              </a:pPr>
              <a:t>04/10/18</a:t>
            </a:fld>
            <a:endParaRPr lang="it-IT" altLang="it-IT"/>
          </a:p>
        </p:txBody>
      </p:sp>
      <p:sp>
        <p:nvSpPr>
          <p:cNvPr id="5" name="Footer Placeholder 4">
            <a:extLst>
              <a:ext uri="{FF2B5EF4-FFF2-40B4-BE49-F238E27FC236}">
                <a16:creationId xmlns:a16="http://schemas.microsoft.com/office/drawing/2014/main" id="{C244E8E8-19F7-254D-9D73-6C14282E877A}"/>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6" name="Slide Number Placeholder 5">
            <a:extLst>
              <a:ext uri="{FF2B5EF4-FFF2-40B4-BE49-F238E27FC236}">
                <a16:creationId xmlns:a16="http://schemas.microsoft.com/office/drawing/2014/main" id="{4B0C44FA-D6D8-A64C-BE76-337AB2A52BBA}"/>
              </a:ext>
            </a:extLst>
          </p:cNvPr>
          <p:cNvSpPr>
            <a:spLocks noGrp="1"/>
          </p:cNvSpPr>
          <p:nvPr>
            <p:ph type="sldNum" sz="quarter" idx="12"/>
          </p:nvPr>
        </p:nvSpPr>
        <p:spPr/>
        <p:txBody>
          <a:bodyPr/>
          <a:lstStyle>
            <a:lvl1pPr defTabSz="1300460">
              <a:defRPr>
                <a:latin typeface="News Gothic MT" charset="0"/>
              </a:defRPr>
            </a:lvl1pPr>
          </a:lstStyle>
          <a:p>
            <a:pPr>
              <a:defRPr/>
            </a:pPr>
            <a:fld id="{C0D6AE7F-AFD2-7F4B-9B66-B54E5467BCF1}" type="slidenum">
              <a:rPr lang="it-IT" altLang="it-IT"/>
              <a:pPr>
                <a:defRPr/>
              </a:pPr>
              <a:t>‹N›</a:t>
            </a:fld>
            <a:endParaRPr lang="it-IT" altLang="it-IT"/>
          </a:p>
        </p:txBody>
      </p:sp>
    </p:spTree>
    <p:extLst>
      <p:ext uri="{BB962C8B-B14F-4D97-AF65-F5344CB8AC3E}">
        <p14:creationId xmlns:p14="http://schemas.microsoft.com/office/powerpoint/2010/main" val="138713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Titolo Testo</a:t>
            </a:r>
          </a:p>
        </p:txBody>
      </p:sp>
      <p:sp>
        <p:nvSpPr>
          <p:cNvPr id="22" name="Shape 22"/>
          <p:cNvSpPr>
            <a:spLocks noGrp="1"/>
          </p:cNvSpPr>
          <p:nvPr>
            <p:ph type="body" idx="1"/>
          </p:nvPr>
        </p:nvSpPr>
        <p:spPr>
          <a:xfrm>
            <a:off x="952500" y="2603503"/>
            <a:ext cx="5334000" cy="6286500"/>
          </a:xfrm>
          <a:prstGeom prst="rect">
            <a:avLst/>
          </a:prstGeom>
        </p:spPr>
        <p:txBody>
          <a:bodyPr/>
          <a:lstStyle>
            <a:lvl1pPr marL="342416" indent="-342416">
              <a:spcBef>
                <a:spcPts val="3200"/>
              </a:spcBef>
              <a:defRPr sz="2800"/>
            </a:lvl1pPr>
            <a:lvl2pPr marL="684816" indent="-342416">
              <a:spcBef>
                <a:spcPts val="3200"/>
              </a:spcBef>
              <a:defRPr sz="2800"/>
            </a:lvl2pPr>
            <a:lvl3pPr marL="1027227" indent="-342416">
              <a:spcBef>
                <a:spcPts val="3200"/>
              </a:spcBef>
              <a:defRPr sz="2800"/>
            </a:lvl3pPr>
            <a:lvl4pPr marL="1369631" indent="-342416">
              <a:spcBef>
                <a:spcPts val="3200"/>
              </a:spcBef>
              <a:defRPr sz="2800"/>
            </a:lvl4pPr>
            <a:lvl5pPr marL="1712046" indent="-342416">
              <a:spcBef>
                <a:spcPts val="3200"/>
              </a:spcBef>
              <a:defRPr sz="2800"/>
            </a:lvl5p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0"/>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560">
                <a:solidFill>
                  <a:schemeClr val="tx1">
                    <a:tint val="75000"/>
                  </a:schemeClr>
                </a:solidFill>
              </a:defRPr>
            </a:lvl1pPr>
            <a:lvl2pPr marL="648816" indent="0" algn="ctr">
              <a:buNone/>
              <a:defRPr>
                <a:solidFill>
                  <a:schemeClr val="tx1">
                    <a:tint val="75000"/>
                  </a:schemeClr>
                </a:solidFill>
              </a:defRPr>
            </a:lvl2pPr>
            <a:lvl3pPr marL="1297662" indent="0" algn="ctr">
              <a:buNone/>
              <a:defRPr>
                <a:solidFill>
                  <a:schemeClr val="tx1">
                    <a:tint val="75000"/>
                  </a:schemeClr>
                </a:solidFill>
              </a:defRPr>
            </a:lvl3pPr>
            <a:lvl4pPr marL="1946508" indent="0" algn="ctr">
              <a:buNone/>
              <a:defRPr>
                <a:solidFill>
                  <a:schemeClr val="tx1">
                    <a:tint val="75000"/>
                  </a:schemeClr>
                </a:solidFill>
              </a:defRPr>
            </a:lvl4pPr>
            <a:lvl5pPr marL="2595336" indent="0" algn="ctr">
              <a:buNone/>
              <a:defRPr>
                <a:solidFill>
                  <a:schemeClr val="tx1">
                    <a:tint val="75000"/>
                  </a:schemeClr>
                </a:solidFill>
              </a:defRPr>
            </a:lvl5pPr>
            <a:lvl6pPr marL="3244161" indent="0" algn="ctr">
              <a:buNone/>
              <a:defRPr>
                <a:solidFill>
                  <a:schemeClr val="tx1">
                    <a:tint val="75000"/>
                  </a:schemeClr>
                </a:solidFill>
              </a:defRPr>
            </a:lvl6pPr>
            <a:lvl7pPr marL="3893009" indent="0" algn="ctr">
              <a:buNone/>
              <a:defRPr>
                <a:solidFill>
                  <a:schemeClr val="tx1">
                    <a:tint val="75000"/>
                  </a:schemeClr>
                </a:solidFill>
              </a:defRPr>
            </a:lvl7pPr>
            <a:lvl8pPr marL="4541837" indent="0" algn="ctr">
              <a:buNone/>
              <a:defRPr>
                <a:solidFill>
                  <a:schemeClr val="tx1">
                    <a:tint val="75000"/>
                  </a:schemeClr>
                </a:solidFill>
              </a:defRPr>
            </a:lvl8pPr>
            <a:lvl9pPr marL="5190669"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4551"/>
            </a:lvl1pPr>
            <a:lvl2pPr marL="648816" indent="0">
              <a:buNone/>
              <a:defRPr sz="3982"/>
            </a:lvl2pPr>
            <a:lvl3pPr marL="1297662" indent="0">
              <a:buNone/>
              <a:defRPr sz="3413"/>
            </a:lvl3pPr>
            <a:lvl4pPr marL="1946508" indent="0">
              <a:buNone/>
              <a:defRPr sz="2844"/>
            </a:lvl4pPr>
            <a:lvl5pPr marL="2595336" indent="0">
              <a:buNone/>
              <a:defRPr sz="2844"/>
            </a:lvl5pPr>
            <a:lvl6pPr marL="3244161" indent="0">
              <a:buNone/>
              <a:defRPr sz="2844"/>
            </a:lvl6pPr>
            <a:lvl7pPr marL="3893009" indent="0">
              <a:buNone/>
              <a:defRPr sz="2844"/>
            </a:lvl7pPr>
            <a:lvl8pPr marL="4541837" indent="0">
              <a:buNone/>
              <a:defRPr sz="2844"/>
            </a:lvl8pPr>
            <a:lvl9pPr marL="5190669" indent="0">
              <a:buNone/>
              <a:defRPr sz="2844"/>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044A5A67-890D-0D4E-A373-C11A25704A84}"/>
              </a:ext>
            </a:extLst>
          </p:cNvPr>
          <p:cNvSpPr>
            <a:spLocks noGrp="1"/>
          </p:cNvSpPr>
          <p:nvPr>
            <p:ph type="dt" sz="half" idx="14"/>
          </p:nvPr>
        </p:nvSpPr>
        <p:spPr/>
        <p:txBody>
          <a:bodyPr/>
          <a:lstStyle>
            <a:lvl1pPr defTabSz="1300460">
              <a:defRPr>
                <a:latin typeface="News Gothic MT" charset="0"/>
              </a:defRPr>
            </a:lvl1pPr>
          </a:lstStyle>
          <a:p>
            <a:pPr>
              <a:defRPr/>
            </a:pPr>
            <a:fld id="{FBE0B908-DCCB-9947-BB33-7E2C95737AC9}" type="datetimeFigureOut">
              <a:rPr lang="it-IT" altLang="it-IT"/>
              <a:pPr>
                <a:defRPr/>
              </a:pPr>
              <a:t>04/10/18</a:t>
            </a:fld>
            <a:endParaRPr lang="it-IT" altLang="it-IT"/>
          </a:p>
        </p:txBody>
      </p:sp>
      <p:sp>
        <p:nvSpPr>
          <p:cNvPr id="6" name="Footer Placeholder 4">
            <a:extLst>
              <a:ext uri="{FF2B5EF4-FFF2-40B4-BE49-F238E27FC236}">
                <a16:creationId xmlns:a16="http://schemas.microsoft.com/office/drawing/2014/main" id="{3C951E81-7E98-6A45-990A-C93AAAD473DD}"/>
              </a:ext>
            </a:extLst>
          </p:cNvPr>
          <p:cNvSpPr>
            <a:spLocks noGrp="1"/>
          </p:cNvSpPr>
          <p:nvPr>
            <p:ph type="ftr" sz="quarter" idx="15"/>
          </p:nvPr>
        </p:nvSpPr>
        <p:spPr/>
        <p:txBody>
          <a:bodyPr/>
          <a:lstStyle>
            <a:lvl1pPr defTabSz="1300460">
              <a:defRPr>
                <a:latin typeface="News Gothic MT"/>
              </a:defRPr>
            </a:lvl1pPr>
          </a:lstStyle>
          <a:p>
            <a:pPr>
              <a:defRPr/>
            </a:pPr>
            <a:endParaRPr lang="it-IT"/>
          </a:p>
        </p:txBody>
      </p:sp>
      <p:sp>
        <p:nvSpPr>
          <p:cNvPr id="7" name="Slide Number Placeholder 5">
            <a:extLst>
              <a:ext uri="{FF2B5EF4-FFF2-40B4-BE49-F238E27FC236}">
                <a16:creationId xmlns:a16="http://schemas.microsoft.com/office/drawing/2014/main" id="{336B7B69-E0D9-674D-8656-C41F2866A1E1}"/>
              </a:ext>
            </a:extLst>
          </p:cNvPr>
          <p:cNvSpPr>
            <a:spLocks noGrp="1"/>
          </p:cNvSpPr>
          <p:nvPr>
            <p:ph type="sldNum" sz="quarter" idx="16"/>
          </p:nvPr>
        </p:nvSpPr>
        <p:spPr/>
        <p:txBody>
          <a:bodyPr/>
          <a:lstStyle>
            <a:lvl1pPr defTabSz="1300460">
              <a:defRPr>
                <a:latin typeface="News Gothic MT" charset="0"/>
              </a:defRPr>
            </a:lvl1pPr>
          </a:lstStyle>
          <a:p>
            <a:pPr>
              <a:defRPr/>
            </a:pPr>
            <a:fld id="{049DD416-44A5-5F42-AE20-35FD0A153C2A}" type="slidenum">
              <a:rPr lang="it-IT" altLang="it-IT"/>
              <a:pPr>
                <a:defRPr/>
              </a:pPr>
              <a:t>‹N›</a:t>
            </a:fld>
            <a:endParaRPr lang="it-IT" altLang="it-IT"/>
          </a:p>
        </p:txBody>
      </p:sp>
    </p:spTree>
    <p:extLst>
      <p:ext uri="{BB962C8B-B14F-4D97-AF65-F5344CB8AC3E}">
        <p14:creationId xmlns:p14="http://schemas.microsoft.com/office/powerpoint/2010/main" val="3049586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52" y="3417865"/>
            <a:ext cx="11458223" cy="1937173"/>
          </a:xfrm>
        </p:spPr>
        <p:txBody>
          <a:bodyPr/>
          <a:lstStyle>
            <a:lvl1pPr algn="ctr">
              <a:defRPr sz="6542" b="0" cap="none" baseline="0"/>
            </a:lvl1pPr>
          </a:lstStyle>
          <a:p>
            <a:r>
              <a:rPr lang="it-IT"/>
              <a:t>Fare clic per modificare stile</a:t>
            </a:r>
            <a:endParaRPr/>
          </a:p>
        </p:txBody>
      </p:sp>
      <p:sp>
        <p:nvSpPr>
          <p:cNvPr id="3" name="Text Placeholder 2"/>
          <p:cNvSpPr>
            <a:spLocks noGrp="1"/>
          </p:cNvSpPr>
          <p:nvPr>
            <p:ph type="body" idx="1"/>
          </p:nvPr>
        </p:nvSpPr>
        <p:spPr>
          <a:xfrm>
            <a:off x="781252" y="5313490"/>
            <a:ext cx="11458223" cy="2133599"/>
          </a:xfrm>
        </p:spPr>
        <p:txBody>
          <a:bodyPr>
            <a:normAutofit/>
          </a:bodyPr>
          <a:lstStyle>
            <a:lvl1pPr marL="0" indent="0" algn="ctr">
              <a:spcBef>
                <a:spcPts val="427"/>
              </a:spcBef>
              <a:buNone/>
              <a:defRPr sz="2560">
                <a:solidFill>
                  <a:schemeClr val="tx1">
                    <a:tint val="75000"/>
                  </a:schemeClr>
                </a:solidFill>
              </a:defRPr>
            </a:lvl1pPr>
            <a:lvl2pPr marL="648816" indent="0">
              <a:buNone/>
              <a:defRPr sz="2560">
                <a:solidFill>
                  <a:schemeClr val="tx1">
                    <a:tint val="75000"/>
                  </a:schemeClr>
                </a:solidFill>
              </a:defRPr>
            </a:lvl2pPr>
            <a:lvl3pPr marL="1297662" indent="0">
              <a:buNone/>
              <a:defRPr sz="2276">
                <a:solidFill>
                  <a:schemeClr val="tx1">
                    <a:tint val="75000"/>
                  </a:schemeClr>
                </a:solidFill>
              </a:defRPr>
            </a:lvl3pPr>
            <a:lvl4pPr marL="1946508" indent="0">
              <a:buNone/>
              <a:defRPr sz="1991">
                <a:solidFill>
                  <a:schemeClr val="tx1">
                    <a:tint val="75000"/>
                  </a:schemeClr>
                </a:solidFill>
              </a:defRPr>
            </a:lvl4pPr>
            <a:lvl5pPr marL="2595336" indent="0">
              <a:buNone/>
              <a:defRPr sz="1991">
                <a:solidFill>
                  <a:schemeClr val="tx1">
                    <a:tint val="75000"/>
                  </a:schemeClr>
                </a:solidFill>
              </a:defRPr>
            </a:lvl5pPr>
            <a:lvl6pPr marL="3244161" indent="0">
              <a:buNone/>
              <a:defRPr sz="1991">
                <a:solidFill>
                  <a:schemeClr val="tx1">
                    <a:tint val="75000"/>
                  </a:schemeClr>
                </a:solidFill>
              </a:defRPr>
            </a:lvl6pPr>
            <a:lvl7pPr marL="3893009" indent="0">
              <a:buNone/>
              <a:defRPr sz="1991">
                <a:solidFill>
                  <a:schemeClr val="tx1">
                    <a:tint val="75000"/>
                  </a:schemeClr>
                </a:solidFill>
              </a:defRPr>
            </a:lvl7pPr>
            <a:lvl8pPr marL="4541837" indent="0">
              <a:buNone/>
              <a:defRPr sz="1991">
                <a:solidFill>
                  <a:schemeClr val="tx1">
                    <a:tint val="75000"/>
                  </a:schemeClr>
                </a:solidFill>
              </a:defRPr>
            </a:lvl8pPr>
            <a:lvl9pPr marL="519066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CD652E15-17CA-3D4B-B30B-D2B9AECCCC9E}"/>
              </a:ext>
            </a:extLst>
          </p:cNvPr>
          <p:cNvSpPr>
            <a:spLocks noGrp="1"/>
          </p:cNvSpPr>
          <p:nvPr>
            <p:ph type="dt" sz="half" idx="10"/>
          </p:nvPr>
        </p:nvSpPr>
        <p:spPr/>
        <p:txBody>
          <a:bodyPr/>
          <a:lstStyle>
            <a:lvl1pPr defTabSz="1300460">
              <a:defRPr>
                <a:latin typeface="News Gothic MT" charset="0"/>
              </a:defRPr>
            </a:lvl1pPr>
          </a:lstStyle>
          <a:p>
            <a:pPr>
              <a:defRPr/>
            </a:pPr>
            <a:fld id="{E753FB64-F232-D540-8F3F-AC23FDB81BEE}" type="datetimeFigureOut">
              <a:rPr lang="en-US" altLang="it-IT"/>
              <a:pPr>
                <a:defRPr/>
              </a:pPr>
              <a:t>10/4/18</a:t>
            </a:fld>
            <a:endParaRPr lang="en-US" altLang="it-IT"/>
          </a:p>
        </p:txBody>
      </p:sp>
      <p:sp>
        <p:nvSpPr>
          <p:cNvPr id="5" name="Footer Placeholder 4">
            <a:extLst>
              <a:ext uri="{FF2B5EF4-FFF2-40B4-BE49-F238E27FC236}">
                <a16:creationId xmlns:a16="http://schemas.microsoft.com/office/drawing/2014/main" id="{23E5C8F8-D117-5D46-AE16-5CF192096B68}"/>
              </a:ext>
            </a:extLst>
          </p:cNvPr>
          <p:cNvSpPr>
            <a:spLocks noGrp="1"/>
          </p:cNvSpPr>
          <p:nvPr>
            <p:ph type="ftr" sz="quarter" idx="11"/>
          </p:nvPr>
        </p:nvSpPr>
        <p:spPr/>
        <p:txBody>
          <a:bodyPr/>
          <a:lstStyle>
            <a:lvl1pPr defTabSz="1300460">
              <a:defRPr>
                <a:latin typeface="News Gothic MT"/>
              </a:defRPr>
            </a:lvl1pPr>
          </a:lstStyle>
          <a:p>
            <a:pPr>
              <a:defRPr/>
            </a:pPr>
            <a:endParaRPr lang="en-US"/>
          </a:p>
        </p:txBody>
      </p:sp>
      <p:sp>
        <p:nvSpPr>
          <p:cNvPr id="6" name="Slide Number Placeholder 5">
            <a:extLst>
              <a:ext uri="{FF2B5EF4-FFF2-40B4-BE49-F238E27FC236}">
                <a16:creationId xmlns:a16="http://schemas.microsoft.com/office/drawing/2014/main" id="{52A290CB-FFF1-624C-B3EB-233025C2B7D3}"/>
              </a:ext>
            </a:extLst>
          </p:cNvPr>
          <p:cNvSpPr>
            <a:spLocks noGrp="1"/>
          </p:cNvSpPr>
          <p:nvPr>
            <p:ph type="sldNum" sz="quarter" idx="12"/>
          </p:nvPr>
        </p:nvSpPr>
        <p:spPr/>
        <p:txBody>
          <a:bodyPr/>
          <a:lstStyle>
            <a:lvl1pPr defTabSz="1300460">
              <a:defRPr>
                <a:latin typeface="News Gothic MT" charset="0"/>
              </a:defRPr>
            </a:lvl1pPr>
          </a:lstStyle>
          <a:p>
            <a:pPr>
              <a:defRPr/>
            </a:pPr>
            <a:fld id="{F5FA4016-37F8-1D48-AEDA-515DA189794F}" type="slidenum">
              <a:rPr lang="en-US" altLang="it-IT"/>
              <a:pPr>
                <a:defRPr/>
              </a:pPr>
              <a:t>‹N›</a:t>
            </a:fld>
            <a:endParaRPr lang="en-US" altLang="it-IT"/>
          </a:p>
        </p:txBody>
      </p:sp>
    </p:spTree>
    <p:extLst>
      <p:ext uri="{BB962C8B-B14F-4D97-AF65-F5344CB8AC3E}">
        <p14:creationId xmlns:p14="http://schemas.microsoft.com/office/powerpoint/2010/main" val="1018149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2276"/>
              </a:spcBef>
              <a:defRPr sz="2844"/>
            </a:lvl1pPr>
            <a:lvl2pPr>
              <a:defRPr sz="2560"/>
            </a:lvl2pPr>
            <a:lvl3pPr>
              <a:defRPr sz="2560"/>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79" y="2275841"/>
            <a:ext cx="5462016" cy="6177280"/>
          </a:xfrm>
        </p:spPr>
        <p:txBody>
          <a:bodyPr>
            <a:normAutofit/>
          </a:bodyPr>
          <a:lstStyle>
            <a:lvl1pPr>
              <a:spcBef>
                <a:spcPts val="2276"/>
              </a:spcBef>
              <a:defRPr sz="2844"/>
            </a:lvl1pPr>
            <a:lvl2pPr>
              <a:defRPr sz="2560"/>
            </a:lvl2pPr>
            <a:lvl3pPr>
              <a:defRPr sz="2560"/>
            </a:lvl3pPr>
            <a:lvl4pPr>
              <a:defRPr sz="2560"/>
            </a:lvl4pPr>
            <a:lvl5pPr>
              <a:defRPr sz="2560"/>
            </a:lvl5pPr>
            <a:lvl6pPr>
              <a:defRPr sz="2560"/>
            </a:lvl6pPr>
            <a:lvl7pPr>
              <a:defRPr sz="2560"/>
            </a:lvl7pPr>
            <a:lvl8pPr>
              <a:defRPr sz="2560"/>
            </a:lvl8pPr>
            <a:lvl9pPr>
              <a:defRPr sz="256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a:extLst>
              <a:ext uri="{FF2B5EF4-FFF2-40B4-BE49-F238E27FC236}">
                <a16:creationId xmlns:a16="http://schemas.microsoft.com/office/drawing/2014/main" id="{991379C3-BDE4-5C4E-932C-52E5D6E843BE}"/>
              </a:ext>
            </a:extLst>
          </p:cNvPr>
          <p:cNvSpPr>
            <a:spLocks noGrp="1"/>
          </p:cNvSpPr>
          <p:nvPr>
            <p:ph type="dt" sz="half" idx="10"/>
          </p:nvPr>
        </p:nvSpPr>
        <p:spPr/>
        <p:txBody>
          <a:bodyPr/>
          <a:lstStyle>
            <a:lvl1pPr defTabSz="1300460">
              <a:defRPr>
                <a:latin typeface="News Gothic MT" charset="0"/>
              </a:defRPr>
            </a:lvl1pPr>
          </a:lstStyle>
          <a:p>
            <a:pPr>
              <a:defRPr/>
            </a:pPr>
            <a:fld id="{3B220744-847E-694D-B70F-32ADA7AFD118}" type="datetimeFigureOut">
              <a:rPr lang="it-IT" altLang="it-IT"/>
              <a:pPr>
                <a:defRPr/>
              </a:pPr>
              <a:t>04/10/18</a:t>
            </a:fld>
            <a:endParaRPr lang="it-IT" altLang="it-IT"/>
          </a:p>
        </p:txBody>
      </p:sp>
      <p:sp>
        <p:nvSpPr>
          <p:cNvPr id="6" name="Footer Placeholder 4">
            <a:extLst>
              <a:ext uri="{FF2B5EF4-FFF2-40B4-BE49-F238E27FC236}">
                <a16:creationId xmlns:a16="http://schemas.microsoft.com/office/drawing/2014/main" id="{409D005D-F553-B74B-B133-FB33439E1B72}"/>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7" name="Slide Number Placeholder 5">
            <a:extLst>
              <a:ext uri="{FF2B5EF4-FFF2-40B4-BE49-F238E27FC236}">
                <a16:creationId xmlns:a16="http://schemas.microsoft.com/office/drawing/2014/main" id="{475A979D-0643-464C-994C-6CF021301599}"/>
              </a:ext>
            </a:extLst>
          </p:cNvPr>
          <p:cNvSpPr>
            <a:spLocks noGrp="1"/>
          </p:cNvSpPr>
          <p:nvPr>
            <p:ph type="sldNum" sz="quarter" idx="12"/>
          </p:nvPr>
        </p:nvSpPr>
        <p:spPr/>
        <p:txBody>
          <a:bodyPr/>
          <a:lstStyle>
            <a:lvl1pPr defTabSz="1300460">
              <a:defRPr>
                <a:latin typeface="News Gothic MT" charset="0"/>
              </a:defRPr>
            </a:lvl1pPr>
          </a:lstStyle>
          <a:p>
            <a:pPr>
              <a:defRPr/>
            </a:pPr>
            <a:fld id="{2668F018-2E0C-024A-90E5-914F6131656B}" type="slidenum">
              <a:rPr lang="it-IT" altLang="it-IT"/>
              <a:pPr>
                <a:defRPr/>
              </a:pPr>
              <a:t>‹N›</a:t>
            </a:fld>
            <a:endParaRPr lang="it-IT" altLang="it-IT"/>
          </a:p>
        </p:txBody>
      </p:sp>
    </p:spTree>
    <p:extLst>
      <p:ext uri="{BB962C8B-B14F-4D97-AF65-F5344CB8AC3E}">
        <p14:creationId xmlns:p14="http://schemas.microsoft.com/office/powerpoint/2010/main" val="3093332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13" b="0">
                <a:solidFill>
                  <a:schemeClr val="accent1">
                    <a:lumMod val="60000"/>
                    <a:lumOff val="40000"/>
                  </a:schemeClr>
                </a:solidFill>
              </a:defRPr>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781190" y="3338548"/>
            <a:ext cx="5462016" cy="5114574"/>
          </a:xfrm>
        </p:spPr>
        <p:txBody>
          <a:bodyPr>
            <a:normAutofit/>
          </a:bodyPr>
          <a:lstStyle>
            <a:lvl1pPr>
              <a:spcBef>
                <a:spcPts val="2276"/>
              </a:spcBef>
              <a:defRPr sz="2844"/>
            </a:lvl1pPr>
            <a:lvl2pPr>
              <a:defRPr sz="2560"/>
            </a:lvl2pPr>
            <a:lvl3pPr>
              <a:defRPr sz="2560"/>
            </a:lvl3pPr>
            <a:lvl4pPr>
              <a:defRPr sz="2560"/>
            </a:lvl4pPr>
            <a:lvl5pPr>
              <a:defRPr sz="2560"/>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13" b="0">
                <a:solidFill>
                  <a:schemeClr val="accent1">
                    <a:lumMod val="60000"/>
                    <a:lumOff val="40000"/>
                  </a:schemeClr>
                </a:solidFill>
              </a:defRPr>
            </a:lvl1pPr>
            <a:lvl2pPr marL="648816" indent="0">
              <a:buNone/>
              <a:defRPr sz="2844" b="1"/>
            </a:lvl2pPr>
            <a:lvl3pPr marL="1297662" indent="0">
              <a:buNone/>
              <a:defRPr sz="2560" b="1"/>
            </a:lvl3pPr>
            <a:lvl4pPr marL="1946508" indent="0">
              <a:buNone/>
              <a:defRPr sz="2276" b="1"/>
            </a:lvl4pPr>
            <a:lvl5pPr marL="2595336" indent="0">
              <a:buNone/>
              <a:defRPr sz="2276" b="1"/>
            </a:lvl5pPr>
            <a:lvl6pPr marL="3244161" indent="0">
              <a:buNone/>
              <a:defRPr sz="2276" b="1"/>
            </a:lvl6pPr>
            <a:lvl7pPr marL="3893009" indent="0">
              <a:buNone/>
              <a:defRPr sz="2276" b="1"/>
            </a:lvl7pPr>
            <a:lvl8pPr marL="4541837" indent="0">
              <a:buNone/>
              <a:defRPr sz="2276" b="1"/>
            </a:lvl8pPr>
            <a:lvl9pPr marL="5190669"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8"/>
            <a:ext cx="5462016" cy="5114574"/>
          </a:xfrm>
        </p:spPr>
        <p:txBody>
          <a:bodyPr>
            <a:normAutofit/>
          </a:bodyPr>
          <a:lstStyle>
            <a:lvl1pPr>
              <a:spcBef>
                <a:spcPts val="2276"/>
              </a:spcBef>
              <a:defRPr sz="2844"/>
            </a:lvl1pPr>
            <a:lvl2pPr>
              <a:defRPr sz="2560"/>
            </a:lvl2pPr>
            <a:lvl3pPr>
              <a:defRPr sz="2560"/>
            </a:lvl3pPr>
            <a:lvl4pPr>
              <a:defRPr sz="2560"/>
            </a:lvl4pPr>
            <a:lvl5pPr>
              <a:defRPr sz="2560"/>
            </a:lvl5pPr>
            <a:lvl6pPr>
              <a:defRPr sz="2276"/>
            </a:lvl6pPr>
            <a:lvl7pPr>
              <a:defRPr sz="2276"/>
            </a:lvl7pPr>
            <a:lvl8pPr>
              <a:defRPr sz="2276"/>
            </a:lvl8pPr>
            <a:lvl9pPr>
              <a:defRPr sz="227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a:extLst>
              <a:ext uri="{FF2B5EF4-FFF2-40B4-BE49-F238E27FC236}">
                <a16:creationId xmlns:a16="http://schemas.microsoft.com/office/drawing/2014/main" id="{7070F0AA-C8DC-0746-A2C4-528745738C33}"/>
              </a:ext>
            </a:extLst>
          </p:cNvPr>
          <p:cNvSpPr>
            <a:spLocks noGrp="1"/>
          </p:cNvSpPr>
          <p:nvPr>
            <p:ph type="dt" sz="half" idx="10"/>
          </p:nvPr>
        </p:nvSpPr>
        <p:spPr/>
        <p:txBody>
          <a:bodyPr/>
          <a:lstStyle>
            <a:lvl1pPr defTabSz="1300460">
              <a:defRPr>
                <a:latin typeface="News Gothic MT" charset="0"/>
              </a:defRPr>
            </a:lvl1pPr>
          </a:lstStyle>
          <a:p>
            <a:pPr>
              <a:defRPr/>
            </a:pPr>
            <a:fld id="{A2701C6F-1125-4F41-BE96-CBA40C21AA08}" type="datetimeFigureOut">
              <a:rPr lang="it-IT" altLang="it-IT"/>
              <a:pPr>
                <a:defRPr/>
              </a:pPr>
              <a:t>04/10/18</a:t>
            </a:fld>
            <a:endParaRPr lang="it-IT" altLang="it-IT"/>
          </a:p>
        </p:txBody>
      </p:sp>
      <p:sp>
        <p:nvSpPr>
          <p:cNvPr id="8" name="Footer Placeholder 4">
            <a:extLst>
              <a:ext uri="{FF2B5EF4-FFF2-40B4-BE49-F238E27FC236}">
                <a16:creationId xmlns:a16="http://schemas.microsoft.com/office/drawing/2014/main" id="{4011E7DC-48F5-6444-B3A1-B7C7266E5108}"/>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9" name="Slide Number Placeholder 5">
            <a:extLst>
              <a:ext uri="{FF2B5EF4-FFF2-40B4-BE49-F238E27FC236}">
                <a16:creationId xmlns:a16="http://schemas.microsoft.com/office/drawing/2014/main" id="{A5A24D24-2953-5345-ACA8-BD4531A228E4}"/>
              </a:ext>
            </a:extLst>
          </p:cNvPr>
          <p:cNvSpPr>
            <a:spLocks noGrp="1"/>
          </p:cNvSpPr>
          <p:nvPr>
            <p:ph type="sldNum" sz="quarter" idx="12"/>
          </p:nvPr>
        </p:nvSpPr>
        <p:spPr/>
        <p:txBody>
          <a:bodyPr/>
          <a:lstStyle>
            <a:lvl1pPr defTabSz="1300460">
              <a:defRPr>
                <a:latin typeface="News Gothic MT" charset="0"/>
              </a:defRPr>
            </a:lvl1pPr>
          </a:lstStyle>
          <a:p>
            <a:pPr>
              <a:defRPr/>
            </a:pPr>
            <a:fld id="{C3B98FCE-553C-D146-BC80-5F75347A2C1C}" type="slidenum">
              <a:rPr lang="it-IT" altLang="it-IT"/>
              <a:pPr>
                <a:defRPr/>
              </a:pPr>
              <a:t>‹N›</a:t>
            </a:fld>
            <a:endParaRPr lang="it-IT" altLang="it-IT"/>
          </a:p>
        </p:txBody>
      </p:sp>
    </p:spTree>
    <p:extLst>
      <p:ext uri="{BB962C8B-B14F-4D97-AF65-F5344CB8AC3E}">
        <p14:creationId xmlns:p14="http://schemas.microsoft.com/office/powerpoint/2010/main" val="3683642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a:extLst>
              <a:ext uri="{FF2B5EF4-FFF2-40B4-BE49-F238E27FC236}">
                <a16:creationId xmlns:a16="http://schemas.microsoft.com/office/drawing/2014/main" id="{0C463FA7-4CE5-2240-AA03-FCE4D121D9DA}"/>
              </a:ext>
            </a:extLst>
          </p:cNvPr>
          <p:cNvSpPr>
            <a:spLocks noGrp="1"/>
          </p:cNvSpPr>
          <p:nvPr>
            <p:ph type="dt" sz="half" idx="10"/>
          </p:nvPr>
        </p:nvSpPr>
        <p:spPr/>
        <p:txBody>
          <a:bodyPr/>
          <a:lstStyle>
            <a:lvl1pPr defTabSz="1300460">
              <a:defRPr>
                <a:latin typeface="News Gothic MT" charset="0"/>
              </a:defRPr>
            </a:lvl1pPr>
          </a:lstStyle>
          <a:p>
            <a:pPr>
              <a:defRPr/>
            </a:pPr>
            <a:fld id="{A5A0FA9A-2E0E-A046-BA04-787F6603F59F}" type="datetimeFigureOut">
              <a:rPr lang="it-IT" altLang="it-IT"/>
              <a:pPr>
                <a:defRPr/>
              </a:pPr>
              <a:t>04/10/18</a:t>
            </a:fld>
            <a:endParaRPr lang="it-IT" altLang="it-IT"/>
          </a:p>
        </p:txBody>
      </p:sp>
      <p:sp>
        <p:nvSpPr>
          <p:cNvPr id="4" name="Footer Placeholder 4">
            <a:extLst>
              <a:ext uri="{FF2B5EF4-FFF2-40B4-BE49-F238E27FC236}">
                <a16:creationId xmlns:a16="http://schemas.microsoft.com/office/drawing/2014/main" id="{0C2E31C8-9C86-324D-B273-6F4380FEACF2}"/>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5" name="Slide Number Placeholder 5">
            <a:extLst>
              <a:ext uri="{FF2B5EF4-FFF2-40B4-BE49-F238E27FC236}">
                <a16:creationId xmlns:a16="http://schemas.microsoft.com/office/drawing/2014/main" id="{AD544F0D-F502-244D-8E9A-B07698946F1C}"/>
              </a:ext>
            </a:extLst>
          </p:cNvPr>
          <p:cNvSpPr>
            <a:spLocks noGrp="1"/>
          </p:cNvSpPr>
          <p:nvPr>
            <p:ph type="sldNum" sz="quarter" idx="12"/>
          </p:nvPr>
        </p:nvSpPr>
        <p:spPr/>
        <p:txBody>
          <a:bodyPr/>
          <a:lstStyle>
            <a:lvl1pPr defTabSz="1300460">
              <a:defRPr>
                <a:latin typeface="News Gothic MT" charset="0"/>
              </a:defRPr>
            </a:lvl1pPr>
          </a:lstStyle>
          <a:p>
            <a:pPr>
              <a:defRPr/>
            </a:pPr>
            <a:fld id="{0CEB0891-974D-6D41-A16B-DA6074E24C39}" type="slidenum">
              <a:rPr lang="it-IT" altLang="it-IT"/>
              <a:pPr>
                <a:defRPr/>
              </a:pPr>
              <a:t>‹N›</a:t>
            </a:fld>
            <a:endParaRPr lang="it-IT" altLang="it-IT"/>
          </a:p>
        </p:txBody>
      </p:sp>
    </p:spTree>
    <p:extLst>
      <p:ext uri="{BB962C8B-B14F-4D97-AF65-F5344CB8AC3E}">
        <p14:creationId xmlns:p14="http://schemas.microsoft.com/office/powerpoint/2010/main" val="3968469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D34BF2-91EB-0E44-AF7D-ACB381091865}"/>
              </a:ext>
            </a:extLst>
          </p:cNvPr>
          <p:cNvSpPr>
            <a:spLocks noGrp="1"/>
          </p:cNvSpPr>
          <p:nvPr>
            <p:ph type="dt" sz="half" idx="10"/>
          </p:nvPr>
        </p:nvSpPr>
        <p:spPr/>
        <p:txBody>
          <a:bodyPr/>
          <a:lstStyle>
            <a:lvl1pPr defTabSz="1300460">
              <a:defRPr>
                <a:latin typeface="News Gothic MT" charset="0"/>
              </a:defRPr>
            </a:lvl1pPr>
          </a:lstStyle>
          <a:p>
            <a:pPr>
              <a:defRPr/>
            </a:pPr>
            <a:fld id="{0E641818-9382-8441-92CC-43251CE0F5BC}" type="datetimeFigureOut">
              <a:rPr lang="it-IT" altLang="it-IT"/>
              <a:pPr>
                <a:defRPr/>
              </a:pPr>
              <a:t>04/10/18</a:t>
            </a:fld>
            <a:endParaRPr lang="it-IT" altLang="it-IT"/>
          </a:p>
        </p:txBody>
      </p:sp>
      <p:sp>
        <p:nvSpPr>
          <p:cNvPr id="3" name="Footer Placeholder 4">
            <a:extLst>
              <a:ext uri="{FF2B5EF4-FFF2-40B4-BE49-F238E27FC236}">
                <a16:creationId xmlns:a16="http://schemas.microsoft.com/office/drawing/2014/main" id="{61CD8FE1-EA82-DD43-838A-448FC99EC291}"/>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4" name="Slide Number Placeholder 5">
            <a:extLst>
              <a:ext uri="{FF2B5EF4-FFF2-40B4-BE49-F238E27FC236}">
                <a16:creationId xmlns:a16="http://schemas.microsoft.com/office/drawing/2014/main" id="{25DDAEBB-3F09-4742-94F8-8BE62817981C}"/>
              </a:ext>
            </a:extLst>
          </p:cNvPr>
          <p:cNvSpPr>
            <a:spLocks noGrp="1"/>
          </p:cNvSpPr>
          <p:nvPr>
            <p:ph type="sldNum" sz="quarter" idx="12"/>
          </p:nvPr>
        </p:nvSpPr>
        <p:spPr/>
        <p:txBody>
          <a:bodyPr/>
          <a:lstStyle>
            <a:lvl1pPr defTabSz="1300460">
              <a:defRPr>
                <a:latin typeface="News Gothic MT" charset="0"/>
              </a:defRPr>
            </a:lvl1pPr>
          </a:lstStyle>
          <a:p>
            <a:pPr>
              <a:defRPr/>
            </a:pPr>
            <a:fld id="{770FEEFA-B56A-5940-9A72-BE0B92DD7901}" type="slidenum">
              <a:rPr lang="it-IT" altLang="it-IT"/>
              <a:pPr>
                <a:defRPr/>
              </a:pPr>
              <a:t>‹N›</a:t>
            </a:fld>
            <a:endParaRPr lang="it-IT" altLang="it-IT"/>
          </a:p>
        </p:txBody>
      </p:sp>
    </p:spTree>
    <p:extLst>
      <p:ext uri="{BB962C8B-B14F-4D97-AF65-F5344CB8AC3E}">
        <p14:creationId xmlns:p14="http://schemas.microsoft.com/office/powerpoint/2010/main" val="2658566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lstStyle>
            <a:lvl1pPr algn="ctr">
              <a:defRPr sz="5120"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29"/>
            </a:lvl1pPr>
            <a:lvl2pPr>
              <a:defRPr sz="2844"/>
            </a:lvl2pPr>
            <a:lvl3pPr>
              <a:defRPr sz="2560"/>
            </a:lvl3pPr>
            <a:lvl4pPr>
              <a:defRPr sz="2560"/>
            </a:lvl4pPr>
            <a:lvl5pPr>
              <a:defRPr sz="2560"/>
            </a:lvl5pPr>
            <a:lvl6pPr>
              <a:defRPr sz="2844"/>
            </a:lvl6pPr>
            <a:lvl7pPr>
              <a:defRPr sz="2844"/>
            </a:lvl7pPr>
            <a:lvl8pPr>
              <a:defRPr sz="2844"/>
            </a:lvl8pPr>
            <a:lvl9pPr>
              <a:defRPr sz="2844"/>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560"/>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97A9E182-0198-5145-A0F5-5C2FB4B26327}"/>
              </a:ext>
            </a:extLst>
          </p:cNvPr>
          <p:cNvSpPr>
            <a:spLocks noGrp="1"/>
          </p:cNvSpPr>
          <p:nvPr>
            <p:ph type="dt" sz="half" idx="10"/>
          </p:nvPr>
        </p:nvSpPr>
        <p:spPr/>
        <p:txBody>
          <a:bodyPr/>
          <a:lstStyle>
            <a:lvl1pPr defTabSz="1300460">
              <a:defRPr>
                <a:latin typeface="News Gothic MT" charset="0"/>
              </a:defRPr>
            </a:lvl1pPr>
          </a:lstStyle>
          <a:p>
            <a:pPr>
              <a:defRPr/>
            </a:pPr>
            <a:fld id="{5ABCDAA6-89A8-7E4B-B26A-B77B08ECD016}" type="datetimeFigureOut">
              <a:rPr lang="it-IT" altLang="it-IT"/>
              <a:pPr>
                <a:defRPr/>
              </a:pPr>
              <a:t>04/10/18</a:t>
            </a:fld>
            <a:endParaRPr lang="it-IT" altLang="it-IT"/>
          </a:p>
        </p:txBody>
      </p:sp>
      <p:sp>
        <p:nvSpPr>
          <p:cNvPr id="6" name="Footer Placeholder 4">
            <a:extLst>
              <a:ext uri="{FF2B5EF4-FFF2-40B4-BE49-F238E27FC236}">
                <a16:creationId xmlns:a16="http://schemas.microsoft.com/office/drawing/2014/main" id="{6E21B90A-594E-4D4A-80A0-04D35E01C7FC}"/>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7" name="Slide Number Placeholder 5">
            <a:extLst>
              <a:ext uri="{FF2B5EF4-FFF2-40B4-BE49-F238E27FC236}">
                <a16:creationId xmlns:a16="http://schemas.microsoft.com/office/drawing/2014/main" id="{659613AB-9F8D-234E-98D4-FE2FCEE70CA6}"/>
              </a:ext>
            </a:extLst>
          </p:cNvPr>
          <p:cNvSpPr>
            <a:spLocks noGrp="1"/>
          </p:cNvSpPr>
          <p:nvPr>
            <p:ph type="sldNum" sz="quarter" idx="12"/>
          </p:nvPr>
        </p:nvSpPr>
        <p:spPr/>
        <p:txBody>
          <a:bodyPr/>
          <a:lstStyle>
            <a:lvl1pPr defTabSz="1300460">
              <a:defRPr>
                <a:latin typeface="News Gothic MT" charset="0"/>
              </a:defRPr>
            </a:lvl1pPr>
          </a:lstStyle>
          <a:p>
            <a:pPr>
              <a:defRPr/>
            </a:pPr>
            <a:fld id="{70F51716-A098-9E43-9E7B-73E7E4A1A454}" type="slidenum">
              <a:rPr lang="it-IT" altLang="it-IT"/>
              <a:pPr>
                <a:defRPr/>
              </a:pPr>
              <a:t>‹N›</a:t>
            </a:fld>
            <a:endParaRPr lang="it-IT" altLang="it-IT"/>
          </a:p>
        </p:txBody>
      </p:sp>
    </p:spTree>
    <p:extLst>
      <p:ext uri="{BB962C8B-B14F-4D97-AF65-F5344CB8AC3E}">
        <p14:creationId xmlns:p14="http://schemas.microsoft.com/office/powerpoint/2010/main" val="3017790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0" cy="1652693"/>
          </a:xfrm>
        </p:spPr>
        <p:txBody>
          <a:bodyPr/>
          <a:lstStyle>
            <a:lvl1pPr algn="ctr">
              <a:defRPr sz="5120"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0" cy="5290883"/>
          </a:xfrm>
        </p:spPr>
        <p:txBody>
          <a:bodyPr>
            <a:normAutofit/>
          </a:bodyPr>
          <a:lstStyle>
            <a:lvl1pPr marL="0" indent="0" algn="ctr">
              <a:spcBef>
                <a:spcPts val="853"/>
              </a:spcBef>
              <a:buNone/>
              <a:defRPr sz="2560"/>
            </a:lvl1pPr>
            <a:lvl2pPr marL="648816" indent="0">
              <a:buNone/>
              <a:defRPr sz="1707"/>
            </a:lvl2pPr>
            <a:lvl3pPr marL="1297662" indent="0">
              <a:buNone/>
              <a:defRPr sz="1422"/>
            </a:lvl3pPr>
            <a:lvl4pPr marL="1946508" indent="0">
              <a:buNone/>
              <a:defRPr sz="1280"/>
            </a:lvl4pPr>
            <a:lvl5pPr marL="2595336" indent="0">
              <a:buNone/>
              <a:defRPr sz="1280"/>
            </a:lvl5pPr>
            <a:lvl6pPr marL="3244161" indent="0">
              <a:buNone/>
              <a:defRPr sz="1280"/>
            </a:lvl6pPr>
            <a:lvl7pPr marL="3893009" indent="0">
              <a:buNone/>
              <a:defRPr sz="1280"/>
            </a:lvl7pPr>
            <a:lvl8pPr marL="4541837" indent="0">
              <a:buNone/>
              <a:defRPr sz="1280"/>
            </a:lvl8pPr>
            <a:lvl9pPr marL="5190669" indent="0">
              <a:buNone/>
              <a:defRPr sz="1280"/>
            </a:lvl9pPr>
          </a:lstStyle>
          <a:p>
            <a:pPr lvl="0"/>
            <a:r>
              <a:rPr lang="it-IT"/>
              <a:t>Fare clic per modificare gli stili del testo dello schema</a:t>
            </a:r>
          </a:p>
        </p:txBody>
      </p:sp>
      <p:sp>
        <p:nvSpPr>
          <p:cNvPr id="8" name="Picture Placeholder 2"/>
          <p:cNvSpPr>
            <a:spLocks noGrp="1"/>
          </p:cNvSpPr>
          <p:nvPr>
            <p:ph type="pic" idx="1"/>
          </p:nvPr>
        </p:nvSpPr>
        <p:spPr>
          <a:xfrm>
            <a:off x="7239989" y="511196"/>
            <a:ext cx="5201920" cy="756348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1297662" rtl="0" eaLnBrk="1" latinLnBrk="0" hangingPunct="1">
              <a:spcBef>
                <a:spcPts val="2844"/>
              </a:spcBef>
              <a:buClr>
                <a:schemeClr val="accent1">
                  <a:lumMod val="60000"/>
                  <a:lumOff val="40000"/>
                </a:schemeClr>
              </a:buClr>
              <a:buSzPct val="110000"/>
              <a:buFont typeface="Wingdings 2" pitchFamily="18" charset="2"/>
              <a:buNone/>
              <a:defRPr sz="4551" kern="1200">
                <a:solidFill>
                  <a:schemeClr val="tx1">
                    <a:lumMod val="65000"/>
                    <a:lumOff val="35000"/>
                  </a:schemeClr>
                </a:solidFill>
                <a:latin typeface="+mn-lt"/>
                <a:ea typeface="+mn-ea"/>
                <a:cs typeface="+mn-cs"/>
              </a:defRPr>
            </a:lvl1pPr>
            <a:lvl2pPr marL="648816" indent="0">
              <a:buNone/>
              <a:defRPr sz="3982"/>
            </a:lvl2pPr>
            <a:lvl3pPr marL="1297662" indent="0">
              <a:buNone/>
              <a:defRPr sz="3413"/>
            </a:lvl3pPr>
            <a:lvl4pPr marL="1946508" indent="0">
              <a:buNone/>
              <a:defRPr sz="2844"/>
            </a:lvl4pPr>
            <a:lvl5pPr marL="2595336" indent="0">
              <a:buNone/>
              <a:defRPr sz="2844"/>
            </a:lvl5pPr>
            <a:lvl6pPr marL="3244161" indent="0">
              <a:buNone/>
              <a:defRPr sz="2844"/>
            </a:lvl6pPr>
            <a:lvl7pPr marL="3893009" indent="0">
              <a:buNone/>
              <a:defRPr sz="2844"/>
            </a:lvl7pPr>
            <a:lvl8pPr marL="4541837" indent="0">
              <a:buNone/>
              <a:defRPr sz="2844"/>
            </a:lvl8pPr>
            <a:lvl9pPr marL="5190669" indent="0">
              <a:buNone/>
              <a:defRPr sz="2844"/>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482C711F-D4A6-984E-BE0C-B01DDB7FAC97}"/>
              </a:ext>
            </a:extLst>
          </p:cNvPr>
          <p:cNvSpPr>
            <a:spLocks noGrp="1"/>
          </p:cNvSpPr>
          <p:nvPr>
            <p:ph type="dt" sz="half" idx="10"/>
          </p:nvPr>
        </p:nvSpPr>
        <p:spPr/>
        <p:txBody>
          <a:bodyPr/>
          <a:lstStyle>
            <a:lvl1pPr defTabSz="1300460">
              <a:defRPr>
                <a:latin typeface="News Gothic MT" charset="0"/>
              </a:defRPr>
            </a:lvl1pPr>
          </a:lstStyle>
          <a:p>
            <a:pPr>
              <a:defRPr/>
            </a:pPr>
            <a:fld id="{889F9B79-3753-A440-AF63-49F48BBEA224}" type="datetimeFigureOut">
              <a:rPr lang="it-IT" altLang="it-IT"/>
              <a:pPr>
                <a:defRPr/>
              </a:pPr>
              <a:t>04/10/18</a:t>
            </a:fld>
            <a:endParaRPr lang="it-IT" altLang="it-IT"/>
          </a:p>
        </p:txBody>
      </p:sp>
      <p:sp>
        <p:nvSpPr>
          <p:cNvPr id="6" name="Footer Placeholder 4">
            <a:extLst>
              <a:ext uri="{FF2B5EF4-FFF2-40B4-BE49-F238E27FC236}">
                <a16:creationId xmlns:a16="http://schemas.microsoft.com/office/drawing/2014/main" id="{8A8387EA-61CC-704B-BCD8-342BD9F12EBF}"/>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7" name="Slide Number Placeholder 5">
            <a:extLst>
              <a:ext uri="{FF2B5EF4-FFF2-40B4-BE49-F238E27FC236}">
                <a16:creationId xmlns:a16="http://schemas.microsoft.com/office/drawing/2014/main" id="{00310380-DF4A-6B48-82D8-B210E540C255}"/>
              </a:ext>
            </a:extLst>
          </p:cNvPr>
          <p:cNvSpPr>
            <a:spLocks noGrp="1"/>
          </p:cNvSpPr>
          <p:nvPr>
            <p:ph type="sldNum" sz="quarter" idx="12"/>
          </p:nvPr>
        </p:nvSpPr>
        <p:spPr/>
        <p:txBody>
          <a:bodyPr/>
          <a:lstStyle>
            <a:lvl1pPr defTabSz="1300460">
              <a:defRPr>
                <a:latin typeface="News Gothic MT" charset="0"/>
              </a:defRPr>
            </a:lvl1pPr>
          </a:lstStyle>
          <a:p>
            <a:pPr>
              <a:defRPr/>
            </a:pPr>
            <a:fld id="{D6A9C19A-F56F-C540-9CB1-D9043C18224A}" type="slidenum">
              <a:rPr lang="it-IT" altLang="it-IT"/>
              <a:pPr>
                <a:defRPr/>
              </a:pPr>
              <a:t>‹N›</a:t>
            </a:fld>
            <a:endParaRPr lang="it-IT" altLang="it-IT"/>
          </a:p>
        </p:txBody>
      </p:sp>
    </p:spTree>
    <p:extLst>
      <p:ext uri="{BB962C8B-B14F-4D97-AF65-F5344CB8AC3E}">
        <p14:creationId xmlns:p14="http://schemas.microsoft.com/office/powerpoint/2010/main" val="2622409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51B8A47D-33D7-0D4A-BCC3-C130E56E8E3B}"/>
              </a:ext>
            </a:extLst>
          </p:cNvPr>
          <p:cNvSpPr>
            <a:spLocks noGrp="1"/>
          </p:cNvSpPr>
          <p:nvPr>
            <p:ph type="dt" sz="half" idx="10"/>
          </p:nvPr>
        </p:nvSpPr>
        <p:spPr/>
        <p:txBody>
          <a:bodyPr/>
          <a:lstStyle>
            <a:lvl1pPr defTabSz="1300460">
              <a:defRPr>
                <a:latin typeface="News Gothic MT" charset="0"/>
              </a:defRPr>
            </a:lvl1pPr>
          </a:lstStyle>
          <a:p>
            <a:pPr>
              <a:defRPr/>
            </a:pPr>
            <a:fld id="{CA0DED5F-2650-1D40-B8A4-0E9643BEB311}" type="datetimeFigureOut">
              <a:rPr lang="it-IT" altLang="it-IT"/>
              <a:pPr>
                <a:defRPr/>
              </a:pPr>
              <a:t>04/10/18</a:t>
            </a:fld>
            <a:endParaRPr lang="it-IT" altLang="it-IT"/>
          </a:p>
        </p:txBody>
      </p:sp>
      <p:sp>
        <p:nvSpPr>
          <p:cNvPr id="5" name="Footer Placeholder 4">
            <a:extLst>
              <a:ext uri="{FF2B5EF4-FFF2-40B4-BE49-F238E27FC236}">
                <a16:creationId xmlns:a16="http://schemas.microsoft.com/office/drawing/2014/main" id="{AB9E61C2-2C5A-CA4A-A56A-154CF3352453}"/>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6" name="Slide Number Placeholder 5">
            <a:extLst>
              <a:ext uri="{FF2B5EF4-FFF2-40B4-BE49-F238E27FC236}">
                <a16:creationId xmlns:a16="http://schemas.microsoft.com/office/drawing/2014/main" id="{1C20C7D9-EA06-F04A-8BD3-0E6C7103A205}"/>
              </a:ext>
            </a:extLst>
          </p:cNvPr>
          <p:cNvSpPr>
            <a:spLocks noGrp="1"/>
          </p:cNvSpPr>
          <p:nvPr>
            <p:ph type="sldNum" sz="quarter" idx="12"/>
          </p:nvPr>
        </p:nvSpPr>
        <p:spPr/>
        <p:txBody>
          <a:bodyPr/>
          <a:lstStyle>
            <a:lvl1pPr defTabSz="1300460">
              <a:defRPr>
                <a:latin typeface="News Gothic MT" charset="0"/>
              </a:defRPr>
            </a:lvl1pPr>
          </a:lstStyle>
          <a:p>
            <a:pPr>
              <a:defRPr/>
            </a:pPr>
            <a:fld id="{B01241EB-F46F-7444-9894-87137A34CF2D}" type="slidenum">
              <a:rPr lang="it-IT" altLang="it-IT"/>
              <a:pPr>
                <a:defRPr/>
              </a:pPr>
              <a:t>‹N›</a:t>
            </a:fld>
            <a:endParaRPr lang="it-IT" altLang="it-IT"/>
          </a:p>
        </p:txBody>
      </p:sp>
    </p:spTree>
    <p:extLst>
      <p:ext uri="{BB962C8B-B14F-4D97-AF65-F5344CB8AC3E}">
        <p14:creationId xmlns:p14="http://schemas.microsoft.com/office/powerpoint/2010/main" val="2912122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1"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91BF0260-23A9-0741-9C16-802BB3A4A1D3}"/>
              </a:ext>
            </a:extLst>
          </p:cNvPr>
          <p:cNvSpPr>
            <a:spLocks noGrp="1"/>
          </p:cNvSpPr>
          <p:nvPr>
            <p:ph type="dt" sz="half" idx="10"/>
          </p:nvPr>
        </p:nvSpPr>
        <p:spPr/>
        <p:txBody>
          <a:bodyPr/>
          <a:lstStyle>
            <a:lvl1pPr defTabSz="1300460">
              <a:defRPr>
                <a:latin typeface="News Gothic MT" charset="0"/>
              </a:defRPr>
            </a:lvl1pPr>
          </a:lstStyle>
          <a:p>
            <a:pPr>
              <a:defRPr/>
            </a:pPr>
            <a:fld id="{7EE27F07-007B-8F42-BF52-8B848FB0F21D}" type="datetimeFigureOut">
              <a:rPr lang="it-IT" altLang="it-IT"/>
              <a:pPr>
                <a:defRPr/>
              </a:pPr>
              <a:t>04/10/18</a:t>
            </a:fld>
            <a:endParaRPr lang="it-IT" altLang="it-IT"/>
          </a:p>
        </p:txBody>
      </p:sp>
      <p:sp>
        <p:nvSpPr>
          <p:cNvPr id="5" name="Footer Placeholder 4">
            <a:extLst>
              <a:ext uri="{FF2B5EF4-FFF2-40B4-BE49-F238E27FC236}">
                <a16:creationId xmlns:a16="http://schemas.microsoft.com/office/drawing/2014/main" id="{97CE8229-5CE5-A540-86BD-E4296B1E2B8F}"/>
              </a:ext>
            </a:extLst>
          </p:cNvPr>
          <p:cNvSpPr>
            <a:spLocks noGrp="1"/>
          </p:cNvSpPr>
          <p:nvPr>
            <p:ph type="ftr" sz="quarter" idx="11"/>
          </p:nvPr>
        </p:nvSpPr>
        <p:spPr/>
        <p:txBody>
          <a:bodyPr/>
          <a:lstStyle>
            <a:lvl1pPr defTabSz="1300460">
              <a:defRPr>
                <a:latin typeface="News Gothic MT"/>
              </a:defRPr>
            </a:lvl1pPr>
          </a:lstStyle>
          <a:p>
            <a:pPr>
              <a:defRPr/>
            </a:pPr>
            <a:endParaRPr lang="it-IT"/>
          </a:p>
        </p:txBody>
      </p:sp>
      <p:sp>
        <p:nvSpPr>
          <p:cNvPr id="6" name="Slide Number Placeholder 5">
            <a:extLst>
              <a:ext uri="{FF2B5EF4-FFF2-40B4-BE49-F238E27FC236}">
                <a16:creationId xmlns:a16="http://schemas.microsoft.com/office/drawing/2014/main" id="{E7A6CFAF-4039-124B-A368-F3DE8F886067}"/>
              </a:ext>
            </a:extLst>
          </p:cNvPr>
          <p:cNvSpPr>
            <a:spLocks noGrp="1"/>
          </p:cNvSpPr>
          <p:nvPr>
            <p:ph type="sldNum" sz="quarter" idx="12"/>
          </p:nvPr>
        </p:nvSpPr>
        <p:spPr/>
        <p:txBody>
          <a:bodyPr/>
          <a:lstStyle>
            <a:lvl1pPr defTabSz="1300460">
              <a:defRPr>
                <a:latin typeface="News Gothic MT" charset="0"/>
              </a:defRPr>
            </a:lvl1pPr>
          </a:lstStyle>
          <a:p>
            <a:pPr>
              <a:defRPr/>
            </a:pPr>
            <a:fld id="{A6C3637C-0A5A-4244-851F-9FB0B7FC4FB5}" type="slidenum">
              <a:rPr lang="it-IT" altLang="it-IT"/>
              <a:pPr>
                <a:defRPr/>
              </a:pPr>
              <a:t>‹N›</a:t>
            </a:fld>
            <a:endParaRPr lang="it-IT" altLang="it-IT"/>
          </a:p>
        </p:txBody>
      </p:sp>
    </p:spTree>
    <p:extLst>
      <p:ext uri="{BB962C8B-B14F-4D97-AF65-F5344CB8AC3E}">
        <p14:creationId xmlns:p14="http://schemas.microsoft.com/office/powerpoint/2010/main" val="309439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952501" y="1270039"/>
            <a:ext cx="11099800" cy="7213601"/>
          </a:xfrm>
          <a:prstGeom prst="rect">
            <a:avLst/>
          </a:prstGeom>
        </p:spPr>
        <p:txBody>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1140662-E5B5-D940-A57D-64914361FD20}"/>
              </a:ext>
            </a:extLst>
          </p:cNvPr>
          <p:cNvSpPr/>
          <p:nvPr/>
        </p:nvSpPr>
        <p:spPr>
          <a:xfrm>
            <a:off x="1889761" y="1842347"/>
            <a:ext cx="9225280" cy="4483947"/>
          </a:xfrm>
          <a:prstGeom prst="rect">
            <a:avLst/>
          </a:prstGeom>
          <a:ln w="3175">
            <a:solidFill>
              <a:schemeClr val="bg1"/>
            </a:solidFill>
          </a:ln>
          <a:effectLst>
            <a:outerShdw blurRad="63500" sx="100500" sy="100500" algn="ctr" rotWithShape="0">
              <a:prstClr val="black">
                <a:alpha val="50000"/>
              </a:prstClr>
            </a:outerShdw>
          </a:effectLst>
        </p:spPr>
        <p:txBody>
          <a:bodyPr lIns="129857" tIns="64929" rIns="129857" bIns="64929">
            <a:normAutofit/>
          </a:bodyPr>
          <a:lstStyle/>
          <a:p>
            <a:pPr defTabSz="1298525">
              <a:spcBef>
                <a:spcPts val="2844"/>
              </a:spcBef>
              <a:buClr>
                <a:srgbClr val="2C7C9F">
                  <a:lumMod val="60000"/>
                  <a:lumOff val="40000"/>
                </a:srgbClr>
              </a:buClr>
              <a:buSzPct val="110000"/>
              <a:buFont typeface="Wingdings 2" pitchFamily="18" charset="2"/>
              <a:buNone/>
              <a:defRPr/>
            </a:pPr>
            <a:endParaRPr sz="4599">
              <a:solidFill>
                <a:prstClr val="black">
                  <a:lumMod val="65000"/>
                  <a:lumOff val="35000"/>
                </a:prstClr>
              </a:solidFill>
              <a:latin typeface="News Gothic MT"/>
              <a:ea typeface="ＭＳ Ｐゴシック" charset="0"/>
              <a:cs typeface="ＭＳ Ｐゴシック" charset="0"/>
            </a:endParaRPr>
          </a:p>
        </p:txBody>
      </p:sp>
      <p:sp>
        <p:nvSpPr>
          <p:cNvPr id="2" name="Title 1"/>
          <p:cNvSpPr>
            <a:spLocks noGrp="1"/>
          </p:cNvSpPr>
          <p:nvPr>
            <p:ph type="ctrTitle"/>
          </p:nvPr>
        </p:nvSpPr>
        <p:spPr>
          <a:xfrm>
            <a:off x="1881489" y="2167466"/>
            <a:ext cx="9241825" cy="2453144"/>
          </a:xfrm>
        </p:spPr>
        <p:txBody>
          <a:bodyPr rtlCol="0">
            <a:noAutofit/>
          </a:bodyPr>
          <a:lstStyle>
            <a:lvl1pPr marL="0" indent="0" algn="ctr" defTabSz="1298525" rtl="0" eaLnBrk="1" latinLnBrk="0" hangingPunct="1">
              <a:spcBef>
                <a:spcPct val="0"/>
              </a:spcBef>
              <a:buClr>
                <a:schemeClr val="accent1">
                  <a:lumMod val="60000"/>
                  <a:lumOff val="40000"/>
                </a:schemeClr>
              </a:buClr>
              <a:buSzPct val="110000"/>
              <a:buFont typeface="Wingdings 2" pitchFamily="18" charset="2"/>
              <a:buNone/>
              <a:defRPr sz="6499"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70"/>
            <a:ext cx="9241826" cy="1303667"/>
          </a:xfrm>
        </p:spPr>
        <p:txBody>
          <a:bodyPr rtlCol="0">
            <a:normAutofit/>
          </a:bodyPr>
          <a:lstStyle>
            <a:lvl1pPr marL="0" indent="0" algn="ctr" defTabSz="1298525" rtl="0" eaLnBrk="1" latinLnBrk="0" hangingPunct="1">
              <a:spcBef>
                <a:spcPts val="427"/>
              </a:spcBef>
              <a:buClr>
                <a:schemeClr val="accent1">
                  <a:lumMod val="60000"/>
                  <a:lumOff val="40000"/>
                </a:schemeClr>
              </a:buClr>
              <a:buSzPct val="110000"/>
              <a:buFont typeface="Wingdings 2" pitchFamily="18" charset="2"/>
              <a:buNone/>
              <a:defRPr sz="2600" kern="1200">
                <a:solidFill>
                  <a:schemeClr val="tx1">
                    <a:tint val="75000"/>
                  </a:schemeClr>
                </a:solidFill>
                <a:latin typeface="+mn-lt"/>
                <a:ea typeface="+mn-ea"/>
                <a:cs typeface="+mn-cs"/>
              </a:defRPr>
            </a:lvl1pPr>
            <a:lvl2pPr marL="649254" indent="0" algn="ctr">
              <a:buNone/>
              <a:defRPr>
                <a:solidFill>
                  <a:schemeClr val="tx1">
                    <a:tint val="75000"/>
                  </a:schemeClr>
                </a:solidFill>
              </a:defRPr>
            </a:lvl2pPr>
            <a:lvl3pPr marL="1298525" indent="0" algn="ctr">
              <a:buNone/>
              <a:defRPr>
                <a:solidFill>
                  <a:schemeClr val="tx1">
                    <a:tint val="75000"/>
                  </a:schemeClr>
                </a:solidFill>
              </a:defRPr>
            </a:lvl3pPr>
            <a:lvl4pPr marL="1947802" indent="0" algn="ctr">
              <a:buNone/>
              <a:defRPr>
                <a:solidFill>
                  <a:schemeClr val="tx1">
                    <a:tint val="75000"/>
                  </a:schemeClr>
                </a:solidFill>
              </a:defRPr>
            </a:lvl4pPr>
            <a:lvl5pPr marL="2597064" indent="0" algn="ctr">
              <a:buNone/>
              <a:defRPr>
                <a:solidFill>
                  <a:schemeClr val="tx1">
                    <a:tint val="75000"/>
                  </a:schemeClr>
                </a:solidFill>
              </a:defRPr>
            </a:lvl5pPr>
            <a:lvl6pPr marL="3246324" indent="0" algn="ctr">
              <a:buNone/>
              <a:defRPr>
                <a:solidFill>
                  <a:schemeClr val="tx1">
                    <a:tint val="75000"/>
                  </a:schemeClr>
                </a:solidFill>
              </a:defRPr>
            </a:lvl6pPr>
            <a:lvl7pPr marL="3895598" indent="0" algn="ctr">
              <a:buNone/>
              <a:defRPr>
                <a:solidFill>
                  <a:schemeClr val="tx1">
                    <a:tint val="75000"/>
                  </a:schemeClr>
                </a:solidFill>
              </a:defRPr>
            </a:lvl7pPr>
            <a:lvl8pPr marL="4544858" indent="0" algn="ctr">
              <a:buNone/>
              <a:defRPr>
                <a:solidFill>
                  <a:schemeClr val="tx1">
                    <a:tint val="75000"/>
                  </a:schemeClr>
                </a:solidFill>
              </a:defRPr>
            </a:lvl8pPr>
            <a:lvl9pPr marL="5194126"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a:extLst>
              <a:ext uri="{FF2B5EF4-FFF2-40B4-BE49-F238E27FC236}">
                <a16:creationId xmlns:a16="http://schemas.microsoft.com/office/drawing/2014/main" id="{61FDE055-B1F7-8242-AB4B-31A43030D7AB}"/>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FB6BC05E-A8D3-0049-A47E-7A314B4A078D}" type="datetimeFigureOut">
              <a:rPr lang="en-US"/>
              <a:pPr>
                <a:defRPr/>
              </a:pPr>
              <a:t>10/4/18</a:t>
            </a:fld>
            <a:endParaRPr lang="en-US"/>
          </a:p>
        </p:txBody>
      </p:sp>
      <p:sp>
        <p:nvSpPr>
          <p:cNvPr id="6" name="Footer Placeholder 4">
            <a:extLst>
              <a:ext uri="{FF2B5EF4-FFF2-40B4-BE49-F238E27FC236}">
                <a16:creationId xmlns:a16="http://schemas.microsoft.com/office/drawing/2014/main" id="{1D1AB4CE-6E6C-5743-A4F5-B09FFE160ADE}"/>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en-US"/>
          </a:p>
        </p:txBody>
      </p:sp>
      <p:sp>
        <p:nvSpPr>
          <p:cNvPr id="7" name="Slide Number Placeholder 5">
            <a:extLst>
              <a:ext uri="{FF2B5EF4-FFF2-40B4-BE49-F238E27FC236}">
                <a16:creationId xmlns:a16="http://schemas.microsoft.com/office/drawing/2014/main" id="{6DB0A2C7-ED90-2644-A68F-EF029F883140}"/>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A955000F-353C-574C-97D8-0813D49562BC}" type="slidenum">
              <a:rPr lang="en-US"/>
              <a:pPr>
                <a:defRPr/>
              </a:pPr>
              <a:t>‹N›</a:t>
            </a:fld>
            <a:endParaRPr lang="en-US"/>
          </a:p>
        </p:txBody>
      </p:sp>
    </p:spTree>
    <p:extLst>
      <p:ext uri="{BB962C8B-B14F-4D97-AF65-F5344CB8AC3E}">
        <p14:creationId xmlns:p14="http://schemas.microsoft.com/office/powerpoint/2010/main" val="4005453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C0B6134C-7C63-2543-89DC-B5E5BF52E9C1}"/>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163CAFAF-AA4B-CC48-B942-C5FDA7427D8D}" type="datetimeFigureOut">
              <a:rPr lang="it-IT"/>
              <a:pPr>
                <a:defRPr/>
              </a:pPr>
              <a:t>04/10/18</a:t>
            </a:fld>
            <a:endParaRPr lang="it-IT"/>
          </a:p>
        </p:txBody>
      </p:sp>
      <p:sp>
        <p:nvSpPr>
          <p:cNvPr id="5" name="Footer Placeholder 4">
            <a:extLst>
              <a:ext uri="{FF2B5EF4-FFF2-40B4-BE49-F238E27FC236}">
                <a16:creationId xmlns:a16="http://schemas.microsoft.com/office/drawing/2014/main" id="{65A3E008-1025-BF49-AA10-5609EDCE2884}"/>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90396023-1D39-B446-9FE3-3758A7227221}"/>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9420BA8D-CC4A-B440-9531-EE7F9F756484}" type="slidenum">
              <a:rPr lang="it-IT"/>
              <a:pPr>
                <a:defRPr/>
              </a:pPr>
              <a:t>‹N›</a:t>
            </a:fld>
            <a:endParaRPr lang="it-IT"/>
          </a:p>
        </p:txBody>
      </p:sp>
    </p:spTree>
    <p:extLst>
      <p:ext uri="{BB962C8B-B14F-4D97-AF65-F5344CB8AC3E}">
        <p14:creationId xmlns:p14="http://schemas.microsoft.com/office/powerpoint/2010/main" val="1583992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0"/>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600">
                <a:solidFill>
                  <a:schemeClr val="tx1">
                    <a:tint val="75000"/>
                  </a:schemeClr>
                </a:solidFill>
              </a:defRPr>
            </a:lvl1pPr>
            <a:lvl2pPr marL="649254" indent="0" algn="ctr">
              <a:buNone/>
              <a:defRPr>
                <a:solidFill>
                  <a:schemeClr val="tx1">
                    <a:tint val="75000"/>
                  </a:schemeClr>
                </a:solidFill>
              </a:defRPr>
            </a:lvl2pPr>
            <a:lvl3pPr marL="1298525" indent="0" algn="ctr">
              <a:buNone/>
              <a:defRPr>
                <a:solidFill>
                  <a:schemeClr val="tx1">
                    <a:tint val="75000"/>
                  </a:schemeClr>
                </a:solidFill>
              </a:defRPr>
            </a:lvl3pPr>
            <a:lvl4pPr marL="1947802" indent="0" algn="ctr">
              <a:buNone/>
              <a:defRPr>
                <a:solidFill>
                  <a:schemeClr val="tx1">
                    <a:tint val="75000"/>
                  </a:schemeClr>
                </a:solidFill>
              </a:defRPr>
            </a:lvl4pPr>
            <a:lvl5pPr marL="2597064" indent="0" algn="ctr">
              <a:buNone/>
              <a:defRPr>
                <a:solidFill>
                  <a:schemeClr val="tx1">
                    <a:tint val="75000"/>
                  </a:schemeClr>
                </a:solidFill>
              </a:defRPr>
            </a:lvl5pPr>
            <a:lvl6pPr marL="3246324" indent="0" algn="ctr">
              <a:buNone/>
              <a:defRPr>
                <a:solidFill>
                  <a:schemeClr val="tx1">
                    <a:tint val="75000"/>
                  </a:schemeClr>
                </a:solidFill>
              </a:defRPr>
            </a:lvl6pPr>
            <a:lvl7pPr marL="3895598" indent="0" algn="ctr">
              <a:buNone/>
              <a:defRPr>
                <a:solidFill>
                  <a:schemeClr val="tx1">
                    <a:tint val="75000"/>
                  </a:schemeClr>
                </a:solidFill>
              </a:defRPr>
            </a:lvl7pPr>
            <a:lvl8pPr marL="4544858" indent="0" algn="ctr">
              <a:buNone/>
              <a:defRPr>
                <a:solidFill>
                  <a:schemeClr val="tx1">
                    <a:tint val="75000"/>
                  </a:schemeClr>
                </a:solidFill>
              </a:defRPr>
            </a:lvl8pPr>
            <a:lvl9pPr marL="5194126" indent="0" algn="ctr">
              <a:buNone/>
              <a:defRPr>
                <a:solidFill>
                  <a:schemeClr val="tx1">
                    <a:tint val="75000"/>
                  </a:schemeClr>
                </a:solidFill>
              </a:defRPr>
            </a:lvl9pPr>
          </a:lstStyle>
          <a:p>
            <a:r>
              <a:rPr lang="it-IT"/>
              <a:t>Fare clic per modificare lo stile del sottotitolo dello schema</a:t>
            </a:r>
            <a:endParaRPr dirty="0"/>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4599"/>
            </a:lvl1pPr>
            <a:lvl2pPr marL="649254" indent="0">
              <a:buNone/>
              <a:defRPr sz="3999"/>
            </a:lvl2pPr>
            <a:lvl3pPr marL="1298525" indent="0">
              <a:buNone/>
              <a:defRPr sz="3400"/>
            </a:lvl3pPr>
            <a:lvl4pPr marL="1947802" indent="0">
              <a:buNone/>
              <a:defRPr sz="2800"/>
            </a:lvl4pPr>
            <a:lvl5pPr marL="2597064" indent="0">
              <a:buNone/>
              <a:defRPr sz="2800"/>
            </a:lvl5pPr>
            <a:lvl6pPr marL="3246324" indent="0">
              <a:buNone/>
              <a:defRPr sz="2800"/>
            </a:lvl6pPr>
            <a:lvl7pPr marL="3895598" indent="0">
              <a:buNone/>
              <a:defRPr sz="2800"/>
            </a:lvl7pPr>
            <a:lvl8pPr marL="4544858" indent="0">
              <a:buNone/>
              <a:defRPr sz="2800"/>
            </a:lvl8pPr>
            <a:lvl9pPr marL="5194126" indent="0">
              <a:buNone/>
              <a:defRPr sz="2800"/>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3F433F33-E03B-EF44-B794-6AFBBD031E82}"/>
              </a:ext>
            </a:extLst>
          </p:cNvPr>
          <p:cNvSpPr>
            <a:spLocks noGrp="1"/>
          </p:cNvSpPr>
          <p:nvPr>
            <p:ph type="dt" sz="half" idx="14"/>
          </p:nvPr>
        </p:nvSpPr>
        <p:spPr/>
        <p:txBody>
          <a:bodyPr/>
          <a:lstStyle>
            <a:lvl1pPr defTabSz="1300460">
              <a:defRPr>
                <a:latin typeface="News Gothic MT"/>
                <a:ea typeface="ＭＳ Ｐゴシック" panose="020B0600070205080204" pitchFamily="34" charset="-128"/>
                <a:cs typeface="+mn-cs"/>
              </a:defRPr>
            </a:lvl1pPr>
          </a:lstStyle>
          <a:p>
            <a:pPr>
              <a:defRPr/>
            </a:pPr>
            <a:fld id="{260759B4-2C5F-2647-A60B-C9CFCC2C7E7A}" type="datetimeFigureOut">
              <a:rPr lang="it-IT"/>
              <a:pPr>
                <a:defRPr/>
              </a:pPr>
              <a:t>04/10/18</a:t>
            </a:fld>
            <a:endParaRPr lang="it-IT"/>
          </a:p>
        </p:txBody>
      </p:sp>
      <p:sp>
        <p:nvSpPr>
          <p:cNvPr id="6" name="Footer Placeholder 4">
            <a:extLst>
              <a:ext uri="{FF2B5EF4-FFF2-40B4-BE49-F238E27FC236}">
                <a16:creationId xmlns:a16="http://schemas.microsoft.com/office/drawing/2014/main" id="{F67EDA81-C54A-B047-BC50-52D8BB066FFC}"/>
              </a:ext>
            </a:extLst>
          </p:cNvPr>
          <p:cNvSpPr>
            <a:spLocks noGrp="1"/>
          </p:cNvSpPr>
          <p:nvPr>
            <p:ph type="ftr" sz="quarter" idx="15"/>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B3C2BA73-8ACF-7D4B-AC37-6C0BB01AC218}"/>
              </a:ext>
            </a:extLst>
          </p:cNvPr>
          <p:cNvSpPr>
            <a:spLocks noGrp="1"/>
          </p:cNvSpPr>
          <p:nvPr>
            <p:ph type="sldNum" sz="quarter" idx="16"/>
          </p:nvPr>
        </p:nvSpPr>
        <p:spPr/>
        <p:txBody>
          <a:bodyPr/>
          <a:lstStyle>
            <a:lvl1pPr defTabSz="1300460">
              <a:defRPr>
                <a:latin typeface="News Gothic MT"/>
                <a:ea typeface="ＭＳ Ｐゴシック" panose="020B0600070205080204" pitchFamily="34" charset="-128"/>
                <a:cs typeface="+mn-cs"/>
              </a:defRPr>
            </a:lvl1pPr>
          </a:lstStyle>
          <a:p>
            <a:pPr>
              <a:defRPr/>
            </a:pPr>
            <a:fld id="{04971634-4F51-0441-8E29-80C52FF0DF20}" type="slidenum">
              <a:rPr lang="it-IT"/>
              <a:pPr>
                <a:defRPr/>
              </a:pPr>
              <a:t>‹N›</a:t>
            </a:fld>
            <a:endParaRPr lang="it-IT"/>
          </a:p>
        </p:txBody>
      </p:sp>
    </p:spTree>
    <p:extLst>
      <p:ext uri="{BB962C8B-B14F-4D97-AF65-F5344CB8AC3E}">
        <p14:creationId xmlns:p14="http://schemas.microsoft.com/office/powerpoint/2010/main" val="274281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33" y="3417847"/>
            <a:ext cx="11458223" cy="1937173"/>
          </a:xfrm>
        </p:spPr>
        <p:txBody>
          <a:bodyPr/>
          <a:lstStyle>
            <a:lvl1pPr algn="ctr">
              <a:defRPr sz="6499" b="0" cap="none" baseline="0"/>
            </a:lvl1pPr>
          </a:lstStyle>
          <a:p>
            <a:r>
              <a:rPr lang="it-IT"/>
              <a:t>Fare clic per modificare stile</a:t>
            </a:r>
            <a:endParaRPr/>
          </a:p>
        </p:txBody>
      </p:sp>
      <p:sp>
        <p:nvSpPr>
          <p:cNvPr id="3" name="Text Placeholder 2"/>
          <p:cNvSpPr>
            <a:spLocks noGrp="1"/>
          </p:cNvSpPr>
          <p:nvPr>
            <p:ph type="body" idx="1"/>
          </p:nvPr>
        </p:nvSpPr>
        <p:spPr>
          <a:xfrm>
            <a:off x="781233" y="5313471"/>
            <a:ext cx="11458223" cy="2133599"/>
          </a:xfrm>
        </p:spPr>
        <p:txBody>
          <a:bodyPr>
            <a:normAutofit/>
          </a:bodyPr>
          <a:lstStyle>
            <a:lvl1pPr marL="0" indent="0" algn="ctr">
              <a:spcBef>
                <a:spcPts val="427"/>
              </a:spcBef>
              <a:buNone/>
              <a:defRPr sz="2600">
                <a:solidFill>
                  <a:schemeClr val="tx1">
                    <a:tint val="75000"/>
                  </a:schemeClr>
                </a:solidFill>
              </a:defRPr>
            </a:lvl1pPr>
            <a:lvl2pPr marL="649254" indent="0">
              <a:buNone/>
              <a:defRPr sz="2600">
                <a:solidFill>
                  <a:schemeClr val="tx1">
                    <a:tint val="75000"/>
                  </a:schemeClr>
                </a:solidFill>
              </a:defRPr>
            </a:lvl2pPr>
            <a:lvl3pPr marL="1298525" indent="0">
              <a:buNone/>
              <a:defRPr sz="2300">
                <a:solidFill>
                  <a:schemeClr val="tx1">
                    <a:tint val="75000"/>
                  </a:schemeClr>
                </a:solidFill>
              </a:defRPr>
            </a:lvl3pPr>
            <a:lvl4pPr marL="1947802" indent="0">
              <a:buNone/>
              <a:defRPr sz="2000">
                <a:solidFill>
                  <a:schemeClr val="tx1">
                    <a:tint val="75000"/>
                  </a:schemeClr>
                </a:solidFill>
              </a:defRPr>
            </a:lvl4pPr>
            <a:lvl5pPr marL="2597064" indent="0">
              <a:buNone/>
              <a:defRPr sz="2000">
                <a:solidFill>
                  <a:schemeClr val="tx1">
                    <a:tint val="75000"/>
                  </a:schemeClr>
                </a:solidFill>
              </a:defRPr>
            </a:lvl5pPr>
            <a:lvl6pPr marL="3246324" indent="0">
              <a:buNone/>
              <a:defRPr sz="2000">
                <a:solidFill>
                  <a:schemeClr val="tx1">
                    <a:tint val="75000"/>
                  </a:schemeClr>
                </a:solidFill>
              </a:defRPr>
            </a:lvl6pPr>
            <a:lvl7pPr marL="3895598" indent="0">
              <a:buNone/>
              <a:defRPr sz="2000">
                <a:solidFill>
                  <a:schemeClr val="tx1">
                    <a:tint val="75000"/>
                  </a:schemeClr>
                </a:solidFill>
              </a:defRPr>
            </a:lvl7pPr>
            <a:lvl8pPr marL="4544858" indent="0">
              <a:buNone/>
              <a:defRPr sz="2000">
                <a:solidFill>
                  <a:schemeClr val="tx1">
                    <a:tint val="75000"/>
                  </a:schemeClr>
                </a:solidFill>
              </a:defRPr>
            </a:lvl8pPr>
            <a:lvl9pPr marL="5194126" indent="0">
              <a:buNone/>
              <a:defRPr sz="20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23434843-1AF6-B94F-94A6-CA90BE7234DD}"/>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9D7EB005-75C8-8F47-831B-01DAF0431F1D}" type="datetimeFigureOut">
              <a:rPr lang="en-US"/>
              <a:pPr>
                <a:defRPr/>
              </a:pPr>
              <a:t>10/4/18</a:t>
            </a:fld>
            <a:endParaRPr lang="en-US"/>
          </a:p>
        </p:txBody>
      </p:sp>
      <p:sp>
        <p:nvSpPr>
          <p:cNvPr id="5" name="Footer Placeholder 4">
            <a:extLst>
              <a:ext uri="{FF2B5EF4-FFF2-40B4-BE49-F238E27FC236}">
                <a16:creationId xmlns:a16="http://schemas.microsoft.com/office/drawing/2014/main" id="{B0345374-639A-BB4F-B2D5-7D9F543EEBE7}"/>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053C59E8-3BDC-4848-9B2E-9069464DC784}"/>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09B9A27A-E925-2A46-8A73-A6CCBA1CB1D5}" type="slidenum">
              <a:rPr lang="en-US"/>
              <a:pPr>
                <a:defRPr/>
              </a:pPr>
              <a:t>‹N›</a:t>
            </a:fld>
            <a:endParaRPr lang="en-US"/>
          </a:p>
        </p:txBody>
      </p:sp>
    </p:spTree>
    <p:extLst>
      <p:ext uri="{BB962C8B-B14F-4D97-AF65-F5344CB8AC3E}">
        <p14:creationId xmlns:p14="http://schemas.microsoft.com/office/powerpoint/2010/main" val="1580945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79" y="2275841"/>
            <a:ext cx="5462016" cy="6177280"/>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a:extLst>
              <a:ext uri="{FF2B5EF4-FFF2-40B4-BE49-F238E27FC236}">
                <a16:creationId xmlns:a16="http://schemas.microsoft.com/office/drawing/2014/main" id="{BEF6FB04-CE9D-6242-B457-B164B58C2F94}"/>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5FC24C77-BCF1-EB4D-8B0D-A25233802614}" type="datetimeFigureOut">
              <a:rPr lang="it-IT"/>
              <a:pPr>
                <a:defRPr/>
              </a:pPr>
              <a:t>04/10/18</a:t>
            </a:fld>
            <a:endParaRPr lang="it-IT"/>
          </a:p>
        </p:txBody>
      </p:sp>
      <p:sp>
        <p:nvSpPr>
          <p:cNvPr id="6" name="Footer Placeholder 4">
            <a:extLst>
              <a:ext uri="{FF2B5EF4-FFF2-40B4-BE49-F238E27FC236}">
                <a16:creationId xmlns:a16="http://schemas.microsoft.com/office/drawing/2014/main" id="{2675F6FB-25F4-174D-A139-4984F27803E9}"/>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A853E9AD-F987-FE46-91AD-8271A138D56F}"/>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FE19CCEB-E16F-0E42-A65C-3A4F2CAACB3F}" type="slidenum">
              <a:rPr lang="it-IT"/>
              <a:pPr>
                <a:defRPr/>
              </a:pPr>
              <a:t>‹N›</a:t>
            </a:fld>
            <a:endParaRPr lang="it-IT"/>
          </a:p>
        </p:txBody>
      </p:sp>
    </p:spTree>
    <p:extLst>
      <p:ext uri="{BB962C8B-B14F-4D97-AF65-F5344CB8AC3E}">
        <p14:creationId xmlns:p14="http://schemas.microsoft.com/office/powerpoint/2010/main" val="29466443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54" indent="0">
              <a:buNone/>
              <a:defRPr sz="2800" b="1"/>
            </a:lvl2pPr>
            <a:lvl3pPr marL="1298525" indent="0">
              <a:buNone/>
              <a:defRPr sz="2600" b="1"/>
            </a:lvl3pPr>
            <a:lvl4pPr marL="1947802" indent="0">
              <a:buNone/>
              <a:defRPr sz="2300" b="1"/>
            </a:lvl4pPr>
            <a:lvl5pPr marL="2597064" indent="0">
              <a:buNone/>
              <a:defRPr sz="2300" b="1"/>
            </a:lvl5pPr>
            <a:lvl6pPr marL="3246324" indent="0">
              <a:buNone/>
              <a:defRPr sz="2300" b="1"/>
            </a:lvl6pPr>
            <a:lvl7pPr marL="3895598" indent="0">
              <a:buNone/>
              <a:defRPr sz="2300" b="1"/>
            </a:lvl7pPr>
            <a:lvl8pPr marL="4544858" indent="0">
              <a:buNone/>
              <a:defRPr sz="2300" b="1"/>
            </a:lvl8pPr>
            <a:lvl9pPr marL="5194126" indent="0">
              <a:buNone/>
              <a:defRPr sz="2300" b="1"/>
            </a:lvl9pPr>
          </a:lstStyle>
          <a:p>
            <a:pPr lvl="0"/>
            <a:r>
              <a:rPr lang="it-IT"/>
              <a:t>Fare clic per modificare gli stili del testo dello schema</a:t>
            </a:r>
          </a:p>
        </p:txBody>
      </p:sp>
      <p:sp>
        <p:nvSpPr>
          <p:cNvPr id="4" name="Content Placeholder 3"/>
          <p:cNvSpPr>
            <a:spLocks noGrp="1"/>
          </p:cNvSpPr>
          <p:nvPr>
            <p:ph sz="half" idx="2"/>
          </p:nvPr>
        </p:nvSpPr>
        <p:spPr>
          <a:xfrm>
            <a:off x="781190"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49254" indent="0">
              <a:buNone/>
              <a:defRPr sz="2800" b="1"/>
            </a:lvl2pPr>
            <a:lvl3pPr marL="1298525" indent="0">
              <a:buNone/>
              <a:defRPr sz="2600" b="1"/>
            </a:lvl3pPr>
            <a:lvl4pPr marL="1947802" indent="0">
              <a:buNone/>
              <a:defRPr sz="2300" b="1"/>
            </a:lvl4pPr>
            <a:lvl5pPr marL="2597064" indent="0">
              <a:buNone/>
              <a:defRPr sz="2300" b="1"/>
            </a:lvl5pPr>
            <a:lvl6pPr marL="3246324" indent="0">
              <a:buNone/>
              <a:defRPr sz="2300" b="1"/>
            </a:lvl6pPr>
            <a:lvl7pPr marL="3895598" indent="0">
              <a:buNone/>
              <a:defRPr sz="2300" b="1"/>
            </a:lvl7pPr>
            <a:lvl8pPr marL="4544858" indent="0">
              <a:buNone/>
              <a:defRPr sz="2300" b="1"/>
            </a:lvl8pPr>
            <a:lvl9pPr marL="5194126" indent="0">
              <a:buNone/>
              <a:defRPr sz="2300"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8"/>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a:extLst>
              <a:ext uri="{FF2B5EF4-FFF2-40B4-BE49-F238E27FC236}">
                <a16:creationId xmlns:a16="http://schemas.microsoft.com/office/drawing/2014/main" id="{268B22C7-0A54-EE4F-BD04-83E21184214F}"/>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29BD57CE-706A-4546-AFBB-8B15EE117ED7}" type="datetimeFigureOut">
              <a:rPr lang="it-IT"/>
              <a:pPr>
                <a:defRPr/>
              </a:pPr>
              <a:t>04/10/18</a:t>
            </a:fld>
            <a:endParaRPr lang="it-IT"/>
          </a:p>
        </p:txBody>
      </p:sp>
      <p:sp>
        <p:nvSpPr>
          <p:cNvPr id="8" name="Footer Placeholder 4">
            <a:extLst>
              <a:ext uri="{FF2B5EF4-FFF2-40B4-BE49-F238E27FC236}">
                <a16:creationId xmlns:a16="http://schemas.microsoft.com/office/drawing/2014/main" id="{B46345A3-F89B-D740-95F3-353697F7312E}"/>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9" name="Slide Number Placeholder 5">
            <a:extLst>
              <a:ext uri="{FF2B5EF4-FFF2-40B4-BE49-F238E27FC236}">
                <a16:creationId xmlns:a16="http://schemas.microsoft.com/office/drawing/2014/main" id="{E900DE37-F32A-D043-A976-EFC8364FB2F9}"/>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4915A825-AB0B-9B45-A5CB-FBAC63B9660B}" type="slidenum">
              <a:rPr lang="it-IT"/>
              <a:pPr>
                <a:defRPr/>
              </a:pPr>
              <a:t>‹N›</a:t>
            </a:fld>
            <a:endParaRPr lang="it-IT"/>
          </a:p>
        </p:txBody>
      </p:sp>
    </p:spTree>
    <p:extLst>
      <p:ext uri="{BB962C8B-B14F-4D97-AF65-F5344CB8AC3E}">
        <p14:creationId xmlns:p14="http://schemas.microsoft.com/office/powerpoint/2010/main" val="20058755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a:extLst>
              <a:ext uri="{FF2B5EF4-FFF2-40B4-BE49-F238E27FC236}">
                <a16:creationId xmlns:a16="http://schemas.microsoft.com/office/drawing/2014/main" id="{638B25FC-C9B7-EE46-A129-C0249BB2D04D}"/>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F460B77E-1954-F24A-98CB-E88964B2D839}" type="datetimeFigureOut">
              <a:rPr lang="it-IT"/>
              <a:pPr>
                <a:defRPr/>
              </a:pPr>
              <a:t>04/10/18</a:t>
            </a:fld>
            <a:endParaRPr lang="it-IT"/>
          </a:p>
        </p:txBody>
      </p:sp>
      <p:sp>
        <p:nvSpPr>
          <p:cNvPr id="4" name="Footer Placeholder 4">
            <a:extLst>
              <a:ext uri="{FF2B5EF4-FFF2-40B4-BE49-F238E27FC236}">
                <a16:creationId xmlns:a16="http://schemas.microsoft.com/office/drawing/2014/main" id="{CF5A43B0-CF89-B549-B6C6-4D62BCEE1915}"/>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5" name="Slide Number Placeholder 5">
            <a:extLst>
              <a:ext uri="{FF2B5EF4-FFF2-40B4-BE49-F238E27FC236}">
                <a16:creationId xmlns:a16="http://schemas.microsoft.com/office/drawing/2014/main" id="{86052021-2DC2-924E-8B08-2E8DCFF3D103}"/>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2FF0E9DC-CFF9-FC4D-8563-501E29F4F473}" type="slidenum">
              <a:rPr lang="it-IT"/>
              <a:pPr>
                <a:defRPr/>
              </a:pPr>
              <a:t>‹N›</a:t>
            </a:fld>
            <a:endParaRPr lang="it-IT"/>
          </a:p>
        </p:txBody>
      </p:sp>
    </p:spTree>
    <p:extLst>
      <p:ext uri="{BB962C8B-B14F-4D97-AF65-F5344CB8AC3E}">
        <p14:creationId xmlns:p14="http://schemas.microsoft.com/office/powerpoint/2010/main" val="888937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C22DB7-8542-6946-9F16-FB0277DC5518}"/>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690146E7-998D-9A4C-BFA1-90E12CECA714}" type="datetimeFigureOut">
              <a:rPr lang="it-IT"/>
              <a:pPr>
                <a:defRPr/>
              </a:pPr>
              <a:t>04/10/18</a:t>
            </a:fld>
            <a:endParaRPr lang="it-IT"/>
          </a:p>
        </p:txBody>
      </p:sp>
      <p:sp>
        <p:nvSpPr>
          <p:cNvPr id="3" name="Footer Placeholder 4">
            <a:extLst>
              <a:ext uri="{FF2B5EF4-FFF2-40B4-BE49-F238E27FC236}">
                <a16:creationId xmlns:a16="http://schemas.microsoft.com/office/drawing/2014/main" id="{001BCCD6-D47E-714E-9E05-F133EFFC163B}"/>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4" name="Slide Number Placeholder 5">
            <a:extLst>
              <a:ext uri="{FF2B5EF4-FFF2-40B4-BE49-F238E27FC236}">
                <a16:creationId xmlns:a16="http://schemas.microsoft.com/office/drawing/2014/main" id="{7D360E68-0082-3941-85B9-CA9FF97769D2}"/>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16308AF7-FA72-A940-A09D-6D810D1297B4}" type="slidenum">
              <a:rPr lang="it-IT"/>
              <a:pPr>
                <a:defRPr/>
              </a:pPr>
              <a:t>‹N›</a:t>
            </a:fld>
            <a:endParaRPr lang="it-IT"/>
          </a:p>
        </p:txBody>
      </p:sp>
    </p:spTree>
    <p:extLst>
      <p:ext uri="{BB962C8B-B14F-4D97-AF65-F5344CB8AC3E}">
        <p14:creationId xmlns:p14="http://schemas.microsoft.com/office/powerpoint/2010/main" val="3372071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lstStyle>
            <a:lvl1pPr algn="ctr">
              <a:defRPr sz="5100"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600"/>
            </a:lvl1pPr>
            <a:lvl2pPr marL="649254" indent="0">
              <a:buNone/>
              <a:defRPr sz="1700"/>
            </a:lvl2pPr>
            <a:lvl3pPr marL="1298525" indent="0">
              <a:buNone/>
              <a:defRPr sz="1399"/>
            </a:lvl3pPr>
            <a:lvl4pPr marL="1947802" indent="0">
              <a:buNone/>
              <a:defRPr sz="1300"/>
            </a:lvl4pPr>
            <a:lvl5pPr marL="2597064" indent="0">
              <a:buNone/>
              <a:defRPr sz="1300"/>
            </a:lvl5pPr>
            <a:lvl6pPr marL="3246324" indent="0">
              <a:buNone/>
              <a:defRPr sz="1300"/>
            </a:lvl6pPr>
            <a:lvl7pPr marL="3895598" indent="0">
              <a:buNone/>
              <a:defRPr sz="1300"/>
            </a:lvl7pPr>
            <a:lvl8pPr marL="4544858" indent="0">
              <a:buNone/>
              <a:defRPr sz="1300"/>
            </a:lvl8pPr>
            <a:lvl9pPr marL="5194126" indent="0">
              <a:buNone/>
              <a:defRPr sz="13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FAB3FE83-4EEF-644F-B57E-0E02F25184CD}"/>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08CF406D-FDDB-5F44-9CE5-9C08E0AB0A05}" type="datetimeFigureOut">
              <a:rPr lang="it-IT"/>
              <a:pPr>
                <a:defRPr/>
              </a:pPr>
              <a:t>04/10/18</a:t>
            </a:fld>
            <a:endParaRPr lang="it-IT"/>
          </a:p>
        </p:txBody>
      </p:sp>
      <p:sp>
        <p:nvSpPr>
          <p:cNvPr id="6" name="Footer Placeholder 4">
            <a:extLst>
              <a:ext uri="{FF2B5EF4-FFF2-40B4-BE49-F238E27FC236}">
                <a16:creationId xmlns:a16="http://schemas.microsoft.com/office/drawing/2014/main" id="{CA3FC4A6-D82C-9C49-87D0-5A6AED7907A0}"/>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B5BCF2E4-53A9-9347-B6F7-5A70173A54D9}"/>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D07F0752-BDE9-1742-884E-3CBA4926C01B}" type="slidenum">
              <a:rPr lang="it-IT"/>
              <a:pPr>
                <a:defRPr/>
              </a:pPr>
              <a:t>‹N›</a:t>
            </a:fld>
            <a:endParaRPr lang="it-IT"/>
          </a:p>
        </p:txBody>
      </p:sp>
    </p:spTree>
    <p:extLst>
      <p:ext uri="{BB962C8B-B14F-4D97-AF65-F5344CB8AC3E}">
        <p14:creationId xmlns:p14="http://schemas.microsoft.com/office/powerpoint/2010/main" val="407279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0" cy="1652693"/>
          </a:xfrm>
        </p:spPr>
        <p:txBody>
          <a:bodyPr/>
          <a:lstStyle>
            <a:lvl1pPr algn="ctr">
              <a:defRPr sz="5100"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0" cy="5290883"/>
          </a:xfrm>
        </p:spPr>
        <p:txBody>
          <a:bodyPr>
            <a:normAutofit/>
          </a:bodyPr>
          <a:lstStyle>
            <a:lvl1pPr marL="0" indent="0" algn="ctr">
              <a:spcBef>
                <a:spcPts val="853"/>
              </a:spcBef>
              <a:buNone/>
              <a:defRPr sz="2600"/>
            </a:lvl1pPr>
            <a:lvl2pPr marL="649254" indent="0">
              <a:buNone/>
              <a:defRPr sz="1700"/>
            </a:lvl2pPr>
            <a:lvl3pPr marL="1298525" indent="0">
              <a:buNone/>
              <a:defRPr sz="1399"/>
            </a:lvl3pPr>
            <a:lvl4pPr marL="1947802" indent="0">
              <a:buNone/>
              <a:defRPr sz="1300"/>
            </a:lvl4pPr>
            <a:lvl5pPr marL="2597064" indent="0">
              <a:buNone/>
              <a:defRPr sz="1300"/>
            </a:lvl5pPr>
            <a:lvl6pPr marL="3246324" indent="0">
              <a:buNone/>
              <a:defRPr sz="1300"/>
            </a:lvl6pPr>
            <a:lvl7pPr marL="3895598" indent="0">
              <a:buNone/>
              <a:defRPr sz="1300"/>
            </a:lvl7pPr>
            <a:lvl8pPr marL="4544858" indent="0">
              <a:buNone/>
              <a:defRPr sz="1300"/>
            </a:lvl8pPr>
            <a:lvl9pPr marL="5194126" indent="0">
              <a:buNone/>
              <a:defRPr sz="1300"/>
            </a:lvl9pPr>
          </a:lstStyle>
          <a:p>
            <a:pPr lvl="0"/>
            <a:r>
              <a:rPr lang="it-IT"/>
              <a:t>Fare clic per modificare gli stili del testo dello schema</a:t>
            </a:r>
          </a:p>
        </p:txBody>
      </p:sp>
      <p:sp>
        <p:nvSpPr>
          <p:cNvPr id="8" name="Picture Placeholder 2"/>
          <p:cNvSpPr>
            <a:spLocks noGrp="1"/>
          </p:cNvSpPr>
          <p:nvPr>
            <p:ph type="pic" idx="1"/>
          </p:nvPr>
        </p:nvSpPr>
        <p:spPr>
          <a:xfrm>
            <a:off x="7239989" y="511177"/>
            <a:ext cx="5201920" cy="756348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1298525" rtl="0" eaLnBrk="1" latinLnBrk="0" hangingPunct="1">
              <a:spcBef>
                <a:spcPts val="2844"/>
              </a:spcBef>
              <a:buClr>
                <a:schemeClr val="accent1">
                  <a:lumMod val="60000"/>
                  <a:lumOff val="40000"/>
                </a:schemeClr>
              </a:buClr>
              <a:buSzPct val="110000"/>
              <a:buFont typeface="Wingdings 2" pitchFamily="18" charset="2"/>
              <a:buNone/>
              <a:defRPr sz="4599" kern="1200">
                <a:solidFill>
                  <a:schemeClr val="tx1">
                    <a:lumMod val="65000"/>
                    <a:lumOff val="35000"/>
                  </a:schemeClr>
                </a:solidFill>
                <a:latin typeface="+mn-lt"/>
                <a:ea typeface="+mn-ea"/>
                <a:cs typeface="+mn-cs"/>
              </a:defRPr>
            </a:lvl1pPr>
            <a:lvl2pPr marL="649254" indent="0">
              <a:buNone/>
              <a:defRPr sz="3999"/>
            </a:lvl2pPr>
            <a:lvl3pPr marL="1298525" indent="0">
              <a:buNone/>
              <a:defRPr sz="3400"/>
            </a:lvl3pPr>
            <a:lvl4pPr marL="1947802" indent="0">
              <a:buNone/>
              <a:defRPr sz="2800"/>
            </a:lvl4pPr>
            <a:lvl5pPr marL="2597064" indent="0">
              <a:buNone/>
              <a:defRPr sz="2800"/>
            </a:lvl5pPr>
            <a:lvl6pPr marL="3246324" indent="0">
              <a:buNone/>
              <a:defRPr sz="2800"/>
            </a:lvl6pPr>
            <a:lvl7pPr marL="3895598" indent="0">
              <a:buNone/>
              <a:defRPr sz="2800"/>
            </a:lvl7pPr>
            <a:lvl8pPr marL="4544858" indent="0">
              <a:buNone/>
              <a:defRPr sz="2800"/>
            </a:lvl8pPr>
            <a:lvl9pPr marL="5194126" indent="0">
              <a:buNone/>
              <a:defRPr sz="2800"/>
            </a:lvl9pPr>
          </a:lstStyle>
          <a:p>
            <a:pPr lvl="0"/>
            <a:r>
              <a:rPr lang="it-IT" noProof="0"/>
              <a:t>Trascinare l'immagine su un segnaposto o fare clic sull'icona per aggiungerla</a:t>
            </a:r>
            <a:endParaRPr noProof="0"/>
          </a:p>
        </p:txBody>
      </p:sp>
      <p:sp>
        <p:nvSpPr>
          <p:cNvPr id="5" name="Date Placeholder 3">
            <a:extLst>
              <a:ext uri="{FF2B5EF4-FFF2-40B4-BE49-F238E27FC236}">
                <a16:creationId xmlns:a16="http://schemas.microsoft.com/office/drawing/2014/main" id="{71BF35B1-E315-8D48-8731-B1C01B5FDA5A}"/>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1E1921A0-4489-8748-8DF1-92ED41BCB974}" type="datetimeFigureOut">
              <a:rPr lang="it-IT"/>
              <a:pPr>
                <a:defRPr/>
              </a:pPr>
              <a:t>04/10/18</a:t>
            </a:fld>
            <a:endParaRPr lang="it-IT"/>
          </a:p>
        </p:txBody>
      </p:sp>
      <p:sp>
        <p:nvSpPr>
          <p:cNvPr id="6" name="Footer Placeholder 4">
            <a:extLst>
              <a:ext uri="{FF2B5EF4-FFF2-40B4-BE49-F238E27FC236}">
                <a16:creationId xmlns:a16="http://schemas.microsoft.com/office/drawing/2014/main" id="{BB06687A-4B64-4F43-8639-3CB4D2E824C4}"/>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7" name="Slide Number Placeholder 5">
            <a:extLst>
              <a:ext uri="{FF2B5EF4-FFF2-40B4-BE49-F238E27FC236}">
                <a16:creationId xmlns:a16="http://schemas.microsoft.com/office/drawing/2014/main" id="{2A188268-3DB9-A84B-AE86-E762789CA27D}"/>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657C78DD-D1B4-2D4A-BC82-C860901884A8}" type="slidenum">
              <a:rPr lang="it-IT"/>
              <a:pPr>
                <a:defRPr/>
              </a:pPr>
              <a:t>‹N›</a:t>
            </a:fld>
            <a:endParaRPr lang="it-IT"/>
          </a:p>
        </p:txBody>
      </p:sp>
    </p:spTree>
    <p:extLst>
      <p:ext uri="{BB962C8B-B14F-4D97-AF65-F5344CB8AC3E}">
        <p14:creationId xmlns:p14="http://schemas.microsoft.com/office/powerpoint/2010/main" val="543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6BF01F8A-99B3-5F4B-956E-5CC8ED9D9113}"/>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07605732-50E3-C34A-9862-EAAB48458BCF}" type="datetimeFigureOut">
              <a:rPr lang="it-IT"/>
              <a:pPr>
                <a:defRPr/>
              </a:pPr>
              <a:t>04/10/18</a:t>
            </a:fld>
            <a:endParaRPr lang="it-IT"/>
          </a:p>
        </p:txBody>
      </p:sp>
      <p:sp>
        <p:nvSpPr>
          <p:cNvPr id="5" name="Footer Placeholder 4">
            <a:extLst>
              <a:ext uri="{FF2B5EF4-FFF2-40B4-BE49-F238E27FC236}">
                <a16:creationId xmlns:a16="http://schemas.microsoft.com/office/drawing/2014/main" id="{4C38F508-91CB-094B-88F7-BD3D894DD0C4}"/>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364328CB-27E9-CA45-BF62-D5D7D886F794}"/>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6CF72E13-1FCB-D54F-A010-09DDBB47F24A}" type="slidenum">
              <a:rPr lang="it-IT"/>
              <a:pPr>
                <a:defRPr/>
              </a:pPr>
              <a:t>‹N›</a:t>
            </a:fld>
            <a:endParaRPr lang="it-IT"/>
          </a:p>
        </p:txBody>
      </p:sp>
    </p:spTree>
    <p:extLst>
      <p:ext uri="{BB962C8B-B14F-4D97-AF65-F5344CB8AC3E}">
        <p14:creationId xmlns:p14="http://schemas.microsoft.com/office/powerpoint/2010/main" val="1426346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1"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a:extLst>
              <a:ext uri="{FF2B5EF4-FFF2-40B4-BE49-F238E27FC236}">
                <a16:creationId xmlns:a16="http://schemas.microsoft.com/office/drawing/2014/main" id="{104E3DA5-8A14-FE48-832D-15366315C9E4}"/>
              </a:ext>
            </a:extLst>
          </p:cNvPr>
          <p:cNvSpPr>
            <a:spLocks noGrp="1"/>
          </p:cNvSpPr>
          <p:nvPr>
            <p:ph type="dt" sz="half" idx="10"/>
          </p:nvPr>
        </p:nvSpPr>
        <p:spPr/>
        <p:txBody>
          <a:bodyPr/>
          <a:lstStyle>
            <a:lvl1pPr defTabSz="1300460">
              <a:defRPr>
                <a:latin typeface="News Gothic MT"/>
                <a:ea typeface="ＭＳ Ｐゴシック" panose="020B0600070205080204" pitchFamily="34" charset="-128"/>
                <a:cs typeface="+mn-cs"/>
              </a:defRPr>
            </a:lvl1pPr>
          </a:lstStyle>
          <a:p>
            <a:pPr>
              <a:defRPr/>
            </a:pPr>
            <a:fld id="{0533E337-269F-A54A-B139-D8BD15A6BECA}" type="datetimeFigureOut">
              <a:rPr lang="it-IT"/>
              <a:pPr>
                <a:defRPr/>
              </a:pPr>
              <a:t>04/10/18</a:t>
            </a:fld>
            <a:endParaRPr lang="it-IT"/>
          </a:p>
        </p:txBody>
      </p:sp>
      <p:sp>
        <p:nvSpPr>
          <p:cNvPr id="5" name="Footer Placeholder 4">
            <a:extLst>
              <a:ext uri="{FF2B5EF4-FFF2-40B4-BE49-F238E27FC236}">
                <a16:creationId xmlns:a16="http://schemas.microsoft.com/office/drawing/2014/main" id="{BD6FD103-0B9C-D64E-B4E2-71F6F2BA25DB}"/>
              </a:ext>
            </a:extLst>
          </p:cNvPr>
          <p:cNvSpPr>
            <a:spLocks noGrp="1"/>
          </p:cNvSpPr>
          <p:nvPr>
            <p:ph type="ftr" sz="quarter" idx="11"/>
          </p:nvPr>
        </p:nvSpPr>
        <p:spPr/>
        <p:txBody>
          <a:bodyPr/>
          <a:lstStyle>
            <a:lvl1pPr defTabSz="1300460">
              <a:defRPr>
                <a:latin typeface="News Gothic MT"/>
                <a:ea typeface="ＭＳ Ｐゴシック" panose="020B0600070205080204" pitchFamily="34" charset="-128"/>
                <a:cs typeface="+mn-cs"/>
              </a:defRPr>
            </a:lvl1pPr>
          </a:lstStyle>
          <a:p>
            <a:pPr>
              <a:defRPr/>
            </a:pPr>
            <a:endParaRPr lang="it-IT"/>
          </a:p>
        </p:txBody>
      </p:sp>
      <p:sp>
        <p:nvSpPr>
          <p:cNvPr id="6" name="Slide Number Placeholder 5">
            <a:extLst>
              <a:ext uri="{FF2B5EF4-FFF2-40B4-BE49-F238E27FC236}">
                <a16:creationId xmlns:a16="http://schemas.microsoft.com/office/drawing/2014/main" id="{AB2D91A0-8655-874C-939A-AA97654C3F3E}"/>
              </a:ext>
            </a:extLst>
          </p:cNvPr>
          <p:cNvSpPr>
            <a:spLocks noGrp="1"/>
          </p:cNvSpPr>
          <p:nvPr>
            <p:ph type="sldNum" sz="quarter" idx="12"/>
          </p:nvPr>
        </p:nvSpPr>
        <p:spPr/>
        <p:txBody>
          <a:bodyPr/>
          <a:lstStyle>
            <a:lvl1pPr defTabSz="1300460">
              <a:defRPr>
                <a:latin typeface="News Gothic MT"/>
                <a:ea typeface="ＭＳ Ｐゴシック" panose="020B0600070205080204" pitchFamily="34" charset="-128"/>
                <a:cs typeface="+mn-cs"/>
              </a:defRPr>
            </a:lvl1pPr>
          </a:lstStyle>
          <a:p>
            <a:pPr>
              <a:defRPr/>
            </a:pPr>
            <a:fld id="{909C3B6F-5532-254B-9456-B49C369A1EAD}" type="slidenum">
              <a:rPr lang="it-IT"/>
              <a:pPr>
                <a:defRPr/>
              </a:pPr>
              <a:t>‹N›</a:t>
            </a:fld>
            <a:endParaRPr lang="it-IT"/>
          </a:p>
        </p:txBody>
      </p:sp>
    </p:spTree>
    <p:extLst>
      <p:ext uri="{BB962C8B-B14F-4D97-AF65-F5344CB8AC3E}">
        <p14:creationId xmlns:p14="http://schemas.microsoft.com/office/powerpoint/2010/main" val="1385433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888947" y="1842349"/>
            <a:ext cx="9226906" cy="4484106"/>
          </a:xfrm>
          <a:prstGeom prst="rect">
            <a:avLst/>
          </a:prstGeom>
          <a:ln w="3175">
            <a:solidFill>
              <a:schemeClr val="bg1"/>
            </a:solidFill>
          </a:ln>
          <a:effectLst>
            <a:outerShdw blurRad="63500" sx="100500" sy="100500" algn="ctr" rotWithShape="0">
              <a:prstClr val="black">
                <a:alpha val="50000"/>
              </a:prstClr>
            </a:outerShdw>
          </a:effectLst>
        </p:spPr>
        <p:txBody>
          <a:bodyPr vert="horz" lIns="97428" tIns="48715" rIns="97428" bIns="48715" rtlCol="0">
            <a:normAutofit/>
          </a:bodyPr>
          <a:lstStyle/>
          <a:p>
            <a:pPr defTabSz="974244" fontAlgn="base">
              <a:spcBef>
                <a:spcPts val="2133"/>
              </a:spcBef>
              <a:spcAft>
                <a:spcPct val="0"/>
              </a:spcAft>
              <a:buClr>
                <a:srgbClr val="2C7C9F">
                  <a:lumMod val="60000"/>
                  <a:lumOff val="40000"/>
                </a:srgbClr>
              </a:buClr>
              <a:buSzPct val="110000"/>
              <a:buFont typeface="Wingdings 2" pitchFamily="18" charset="2"/>
              <a:buNone/>
            </a:pPr>
            <a:endParaRPr sz="3450">
              <a:solidFill>
                <a:prstClr val="black">
                  <a:lumMod val="65000"/>
                  <a:lumOff val="35000"/>
                </a:prstClr>
              </a:solidFill>
              <a:ea typeface="MS PGothic" charset="0"/>
              <a:cs typeface="MS PGothic" charset="0"/>
              <a:sym typeface="Helvetica Light"/>
            </a:endParaRPr>
          </a:p>
        </p:txBody>
      </p:sp>
      <p:sp>
        <p:nvSpPr>
          <p:cNvPr id="2" name="Title 1"/>
          <p:cNvSpPr>
            <a:spLocks noGrp="1"/>
          </p:cNvSpPr>
          <p:nvPr>
            <p:ph type="ctrTitle"/>
          </p:nvPr>
        </p:nvSpPr>
        <p:spPr>
          <a:xfrm>
            <a:off x="1881490" y="2167467"/>
            <a:ext cx="9241825" cy="2453144"/>
          </a:xfrm>
        </p:spPr>
        <p:txBody>
          <a:bodyPr vert="horz" lIns="129904" tIns="64953" rIns="129904" bIns="64953" rtlCol="0" anchor="b" anchorCtr="0">
            <a:noAutofit/>
          </a:bodyPr>
          <a:lstStyle>
            <a:lvl1pPr marL="0" indent="0" algn="ctr" defTabSz="974244" rtl="0" eaLnBrk="1" latinLnBrk="0" hangingPunct="1">
              <a:spcBef>
                <a:spcPct val="0"/>
              </a:spcBef>
              <a:buClr>
                <a:schemeClr val="accent1">
                  <a:lumMod val="60000"/>
                  <a:lumOff val="40000"/>
                </a:schemeClr>
              </a:buClr>
              <a:buSzPct val="110000"/>
              <a:buFont typeface="Wingdings 2" pitchFamily="18" charset="2"/>
              <a:buNone/>
              <a:defRPr sz="4875"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881488" y="4691960"/>
            <a:ext cx="9241826" cy="1303667"/>
          </a:xfrm>
        </p:spPr>
        <p:txBody>
          <a:bodyPr vert="horz" lIns="129904" tIns="64953" rIns="129904" bIns="64953" rtlCol="0">
            <a:normAutofit/>
          </a:bodyPr>
          <a:lstStyle>
            <a:lvl1pPr marL="0" indent="0" algn="ctr" defTabSz="974244" rtl="0" eaLnBrk="1" latinLnBrk="0" hangingPunct="1">
              <a:spcBef>
                <a:spcPts val="320"/>
              </a:spcBef>
              <a:buClr>
                <a:schemeClr val="accent1">
                  <a:lumMod val="60000"/>
                  <a:lumOff val="40000"/>
                </a:schemeClr>
              </a:buClr>
              <a:buSzPct val="110000"/>
              <a:buFont typeface="Wingdings 2" pitchFamily="18" charset="2"/>
              <a:buNone/>
              <a:defRPr sz="1950" kern="1200">
                <a:solidFill>
                  <a:schemeClr val="tx1">
                    <a:tint val="75000"/>
                  </a:schemeClr>
                </a:solidFill>
                <a:latin typeface="+mn-lt"/>
                <a:ea typeface="+mn-ea"/>
                <a:cs typeface="+mn-cs"/>
              </a:defRPr>
            </a:lvl1pPr>
            <a:lvl2pPr marL="487118" indent="0" algn="ctr">
              <a:buNone/>
              <a:defRPr>
                <a:solidFill>
                  <a:schemeClr val="tx1">
                    <a:tint val="75000"/>
                  </a:schemeClr>
                </a:solidFill>
              </a:defRPr>
            </a:lvl2pPr>
            <a:lvl3pPr marL="974244" indent="0" algn="ctr">
              <a:buNone/>
              <a:defRPr>
                <a:solidFill>
                  <a:schemeClr val="tx1">
                    <a:tint val="75000"/>
                  </a:schemeClr>
                </a:solidFill>
              </a:defRPr>
            </a:lvl3pPr>
            <a:lvl4pPr marL="1461374" indent="0" algn="ctr">
              <a:buNone/>
              <a:defRPr>
                <a:solidFill>
                  <a:schemeClr val="tx1">
                    <a:tint val="75000"/>
                  </a:schemeClr>
                </a:solidFill>
              </a:defRPr>
            </a:lvl4pPr>
            <a:lvl5pPr marL="1948496" indent="0" algn="ctr">
              <a:buNone/>
              <a:defRPr>
                <a:solidFill>
                  <a:schemeClr val="tx1">
                    <a:tint val="75000"/>
                  </a:schemeClr>
                </a:solidFill>
              </a:defRPr>
            </a:lvl5pPr>
            <a:lvl6pPr marL="2435617" indent="0" algn="ctr">
              <a:buNone/>
              <a:defRPr>
                <a:solidFill>
                  <a:schemeClr val="tx1">
                    <a:tint val="75000"/>
                  </a:schemeClr>
                </a:solidFill>
              </a:defRPr>
            </a:lvl6pPr>
            <a:lvl7pPr marL="2922746" indent="0" algn="ctr">
              <a:buNone/>
              <a:defRPr>
                <a:solidFill>
                  <a:schemeClr val="tx1">
                    <a:tint val="75000"/>
                  </a:schemeClr>
                </a:solidFill>
              </a:defRPr>
            </a:lvl7pPr>
            <a:lvl8pPr marL="3409864" indent="0" algn="ctr">
              <a:buNone/>
              <a:defRPr>
                <a:solidFill>
                  <a:schemeClr val="tx1">
                    <a:tint val="75000"/>
                  </a:schemeClr>
                </a:solidFill>
              </a:defRPr>
            </a:lvl8pPr>
            <a:lvl9pPr marL="3896992" indent="0" algn="ctr">
              <a:buNone/>
              <a:defRPr>
                <a:solidFill>
                  <a:schemeClr val="tx1">
                    <a:tint val="75000"/>
                  </a:schemeClr>
                </a:solidFill>
              </a:defRPr>
            </a:lvl9pPr>
          </a:lstStyle>
          <a:p>
            <a:r>
              <a:rPr lang="it-IT"/>
              <a:t>Fare clic per modificare lo stile del sottotitolo dello schema</a:t>
            </a:r>
            <a:endParaRPr dirty="0"/>
          </a:p>
        </p:txBody>
      </p:sp>
      <p:sp>
        <p:nvSpPr>
          <p:cNvPr id="4" name="Date Placeholder 3"/>
          <p:cNvSpPr>
            <a:spLocks noGrp="1"/>
          </p:cNvSpPr>
          <p:nvPr>
            <p:ph type="dt" sz="half" idx="10"/>
          </p:nvPr>
        </p:nvSpPr>
        <p:spPr/>
        <p:txBody>
          <a:bodyPr/>
          <a:lstStyle/>
          <a:p>
            <a:pPr>
              <a:defRPr/>
            </a:pPr>
            <a:fld id="{EE9B6A61-837C-354F-9A02-01F2CF3D5117}" type="datetimeFigureOut">
              <a:rPr lang="en-US" smtClean="0">
                <a:solidFill>
                  <a:prstClr val="white"/>
                </a:solidFill>
              </a:rPr>
              <a:pPr>
                <a:defRPr/>
              </a:pPr>
              <a:t>10/4/18</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5B02D7F8-46F4-4444-A58B-889569DDAE55}" type="slidenum">
              <a:rPr lang="en-US" smtClean="0">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1229269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p>
            <a:pPr>
              <a:defRPr/>
            </a:pPr>
            <a:fld id="{BCBCAA45-7DDF-6941-9CF9-D29EE85EDB06}" type="datetimeFigureOut">
              <a:rPr lang="it-IT" smtClean="0">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03FE0344-9138-7A43-BA09-111C51CAF4A4}"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1449464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32"/>
            <a:ext cx="11970738" cy="2090702"/>
          </a:xfrm>
        </p:spPr>
        <p:txBody>
          <a:bodyPr/>
          <a:lstStyle/>
          <a:p>
            <a:r>
              <a:rPr lang="it-IT"/>
              <a:t>Fare clic per modificare stile</a:t>
            </a:r>
            <a:endParaRPr dirty="0"/>
          </a:p>
        </p:txBody>
      </p:sp>
      <p:sp>
        <p:nvSpPr>
          <p:cNvPr id="3" name="Subtitle 2"/>
          <p:cNvSpPr>
            <a:spLocks noGrp="1"/>
          </p:cNvSpPr>
          <p:nvPr>
            <p:ph type="subTitle" idx="1"/>
          </p:nvPr>
        </p:nvSpPr>
        <p:spPr>
          <a:xfrm>
            <a:off x="517032" y="6785466"/>
            <a:ext cx="11970738" cy="1383354"/>
          </a:xfrm>
        </p:spPr>
        <p:txBody>
          <a:bodyPr>
            <a:normAutofit/>
          </a:bodyPr>
          <a:lstStyle>
            <a:lvl1pPr marL="0" indent="0" algn="ctr">
              <a:spcBef>
                <a:spcPts val="320"/>
              </a:spcBef>
              <a:buNone/>
              <a:defRPr sz="1950">
                <a:solidFill>
                  <a:schemeClr val="tx1">
                    <a:tint val="75000"/>
                  </a:schemeClr>
                </a:solidFill>
              </a:defRPr>
            </a:lvl1pPr>
            <a:lvl2pPr marL="487118" indent="0" algn="ctr">
              <a:buNone/>
              <a:defRPr>
                <a:solidFill>
                  <a:schemeClr val="tx1">
                    <a:tint val="75000"/>
                  </a:schemeClr>
                </a:solidFill>
              </a:defRPr>
            </a:lvl2pPr>
            <a:lvl3pPr marL="974244" indent="0" algn="ctr">
              <a:buNone/>
              <a:defRPr>
                <a:solidFill>
                  <a:schemeClr val="tx1">
                    <a:tint val="75000"/>
                  </a:schemeClr>
                </a:solidFill>
              </a:defRPr>
            </a:lvl3pPr>
            <a:lvl4pPr marL="1461374" indent="0" algn="ctr">
              <a:buNone/>
              <a:defRPr>
                <a:solidFill>
                  <a:schemeClr val="tx1">
                    <a:tint val="75000"/>
                  </a:schemeClr>
                </a:solidFill>
              </a:defRPr>
            </a:lvl4pPr>
            <a:lvl5pPr marL="1948496" indent="0" algn="ctr">
              <a:buNone/>
              <a:defRPr>
                <a:solidFill>
                  <a:schemeClr val="tx1">
                    <a:tint val="75000"/>
                  </a:schemeClr>
                </a:solidFill>
              </a:defRPr>
            </a:lvl5pPr>
            <a:lvl6pPr marL="2435617" indent="0" algn="ctr">
              <a:buNone/>
              <a:defRPr>
                <a:solidFill>
                  <a:schemeClr val="tx1">
                    <a:tint val="75000"/>
                  </a:schemeClr>
                </a:solidFill>
              </a:defRPr>
            </a:lvl6pPr>
            <a:lvl7pPr marL="2922746" indent="0" algn="ctr">
              <a:buNone/>
              <a:defRPr>
                <a:solidFill>
                  <a:schemeClr val="tx1">
                    <a:tint val="75000"/>
                  </a:schemeClr>
                </a:solidFill>
              </a:defRPr>
            </a:lvl7pPr>
            <a:lvl8pPr marL="3409864" indent="0" algn="ctr">
              <a:buNone/>
              <a:defRPr>
                <a:solidFill>
                  <a:schemeClr val="tx1">
                    <a:tint val="75000"/>
                  </a:schemeClr>
                </a:solidFill>
              </a:defRPr>
            </a:lvl8pPr>
            <a:lvl9pPr marL="3896992" indent="0" algn="ctr">
              <a:buNone/>
              <a:defRPr>
                <a:solidFill>
                  <a:schemeClr val="tx1">
                    <a:tint val="75000"/>
                  </a:schemeClr>
                </a:solidFill>
              </a:defRPr>
            </a:lvl9pPr>
          </a:lstStyle>
          <a:p>
            <a:r>
              <a:rPr lang="it-IT"/>
              <a:t>Fare clic per modificare lo stile del sottotitolo dello schema</a:t>
            </a:r>
            <a:endParaRPr dirty="0"/>
          </a:p>
        </p:txBody>
      </p:sp>
      <p:sp>
        <p:nvSpPr>
          <p:cNvPr id="4" name="Date Placeholder 3"/>
          <p:cNvSpPr>
            <a:spLocks noGrp="1"/>
          </p:cNvSpPr>
          <p:nvPr>
            <p:ph type="dt" sz="half" idx="10"/>
          </p:nvPr>
        </p:nvSpPr>
        <p:spPr/>
        <p:txBody>
          <a:bodyPr/>
          <a:lstStyle/>
          <a:p>
            <a:pPr>
              <a:defRPr/>
            </a:pPr>
            <a:fld id="{B9D1BCB5-CBF7-0443-BAD2-3E78516F0BB0}" type="datetimeFigureOut">
              <a:rPr lang="it-IT" smtClean="0">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DF1EEDC2-3956-E74C-AE19-AED9E6BDB6F6}" type="slidenum">
              <a:rPr lang="it-IT" smtClean="0">
                <a:solidFill>
                  <a:prstClr val="white"/>
                </a:solidFill>
              </a:rPr>
              <a:pPr>
                <a:defRPr/>
              </a:pPr>
              <a:t>‹N›</a:t>
            </a:fld>
            <a:endParaRPr lang="it-IT">
              <a:solidFill>
                <a:prstClr val="white"/>
              </a:solidFill>
            </a:endParaRPr>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a:lstStyle>
            <a:lvl1pPr marL="0" indent="0">
              <a:buNone/>
              <a:defRPr sz="3450"/>
            </a:lvl1pPr>
            <a:lvl2pPr marL="487118" indent="0">
              <a:buNone/>
              <a:defRPr sz="2999"/>
            </a:lvl2pPr>
            <a:lvl3pPr marL="974244" indent="0">
              <a:buNone/>
              <a:defRPr sz="2550"/>
            </a:lvl3pPr>
            <a:lvl4pPr marL="1461374" indent="0">
              <a:buNone/>
              <a:defRPr sz="2101"/>
            </a:lvl4pPr>
            <a:lvl5pPr marL="1948496" indent="0">
              <a:buNone/>
              <a:defRPr sz="2101"/>
            </a:lvl5pPr>
            <a:lvl6pPr marL="2435617" indent="0">
              <a:buNone/>
              <a:defRPr sz="2101"/>
            </a:lvl6pPr>
            <a:lvl7pPr marL="2922746" indent="0">
              <a:buNone/>
              <a:defRPr sz="2101"/>
            </a:lvl7pPr>
            <a:lvl8pPr marL="3409864" indent="0">
              <a:buNone/>
              <a:defRPr sz="2101"/>
            </a:lvl8pPr>
            <a:lvl9pPr marL="3896992" indent="0">
              <a:buNone/>
              <a:defRPr sz="2101"/>
            </a:lvl9pPr>
          </a:lstStyle>
          <a:p>
            <a:r>
              <a:rPr lang="it-IT"/>
              <a:t>Trascinare l'immagine su un segnaposto o fare clic sull'icona per aggiungerla</a:t>
            </a:r>
            <a:endParaRPr/>
          </a:p>
        </p:txBody>
      </p:sp>
    </p:spTree>
    <p:extLst>
      <p:ext uri="{BB962C8B-B14F-4D97-AF65-F5344CB8AC3E}">
        <p14:creationId xmlns:p14="http://schemas.microsoft.com/office/powerpoint/2010/main" val="3497826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223" y="3417838"/>
            <a:ext cx="11458223" cy="1937173"/>
          </a:xfrm>
        </p:spPr>
        <p:txBody>
          <a:bodyPr anchor="b" anchorCtr="0"/>
          <a:lstStyle>
            <a:lvl1pPr algn="ctr">
              <a:defRPr sz="4875" b="0" cap="none" baseline="0"/>
            </a:lvl1pPr>
          </a:lstStyle>
          <a:p>
            <a:r>
              <a:rPr lang="it-IT"/>
              <a:t>Fare clic per modificare stile</a:t>
            </a:r>
            <a:endParaRPr/>
          </a:p>
        </p:txBody>
      </p:sp>
      <p:sp>
        <p:nvSpPr>
          <p:cNvPr id="3" name="Text Placeholder 2"/>
          <p:cNvSpPr>
            <a:spLocks noGrp="1"/>
          </p:cNvSpPr>
          <p:nvPr>
            <p:ph type="body" idx="1"/>
          </p:nvPr>
        </p:nvSpPr>
        <p:spPr>
          <a:xfrm>
            <a:off x="781223" y="5313463"/>
            <a:ext cx="11458223" cy="2133599"/>
          </a:xfrm>
        </p:spPr>
        <p:txBody>
          <a:bodyPr anchor="t" anchorCtr="0">
            <a:normAutofit/>
          </a:bodyPr>
          <a:lstStyle>
            <a:lvl1pPr marL="0" indent="0" algn="ctr">
              <a:spcBef>
                <a:spcPts val="320"/>
              </a:spcBef>
              <a:buNone/>
              <a:defRPr sz="1950">
                <a:solidFill>
                  <a:schemeClr val="tx1">
                    <a:tint val="75000"/>
                  </a:schemeClr>
                </a:solidFill>
              </a:defRPr>
            </a:lvl1pPr>
            <a:lvl2pPr marL="487118" indent="0">
              <a:buNone/>
              <a:defRPr sz="1950">
                <a:solidFill>
                  <a:schemeClr val="tx1">
                    <a:tint val="75000"/>
                  </a:schemeClr>
                </a:solidFill>
              </a:defRPr>
            </a:lvl2pPr>
            <a:lvl3pPr marL="974244" indent="0">
              <a:buNone/>
              <a:defRPr sz="1725">
                <a:solidFill>
                  <a:schemeClr val="tx1">
                    <a:tint val="75000"/>
                  </a:schemeClr>
                </a:solidFill>
              </a:defRPr>
            </a:lvl3pPr>
            <a:lvl4pPr marL="1461374" indent="0">
              <a:buNone/>
              <a:defRPr sz="1500">
                <a:solidFill>
                  <a:schemeClr val="tx1">
                    <a:tint val="75000"/>
                  </a:schemeClr>
                </a:solidFill>
              </a:defRPr>
            </a:lvl4pPr>
            <a:lvl5pPr marL="1948496" indent="0">
              <a:buNone/>
              <a:defRPr sz="1500">
                <a:solidFill>
                  <a:schemeClr val="tx1">
                    <a:tint val="75000"/>
                  </a:schemeClr>
                </a:solidFill>
              </a:defRPr>
            </a:lvl5pPr>
            <a:lvl6pPr marL="2435617" indent="0">
              <a:buNone/>
              <a:defRPr sz="1500">
                <a:solidFill>
                  <a:schemeClr val="tx1">
                    <a:tint val="75000"/>
                  </a:schemeClr>
                </a:solidFill>
              </a:defRPr>
            </a:lvl6pPr>
            <a:lvl7pPr marL="2922746" indent="0">
              <a:buNone/>
              <a:defRPr sz="1500">
                <a:solidFill>
                  <a:schemeClr val="tx1">
                    <a:tint val="75000"/>
                  </a:schemeClr>
                </a:solidFill>
              </a:defRPr>
            </a:lvl7pPr>
            <a:lvl8pPr marL="3409864" indent="0">
              <a:buNone/>
              <a:defRPr sz="1500">
                <a:solidFill>
                  <a:schemeClr val="tx1">
                    <a:tint val="75000"/>
                  </a:schemeClr>
                </a:solidFill>
              </a:defRPr>
            </a:lvl8pPr>
            <a:lvl9pPr marL="3896992" indent="0">
              <a:buNone/>
              <a:defRPr sz="15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1C823ECE-664C-1E41-8140-0041865E871F}" type="datetimeFigureOut">
              <a:rPr lang="en-US" smtClean="0">
                <a:solidFill>
                  <a:prstClr val="white"/>
                </a:solidFill>
              </a:rPr>
              <a:pPr>
                <a:defRPr/>
              </a:pPr>
              <a:t>10/4/18</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D10BD98-8528-794C-B7BE-2370EE093EF3}" type="slidenum">
              <a:rPr lang="en-US" smtClean="0">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35329688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81192" y="152998"/>
            <a:ext cx="11437904" cy="1901449"/>
          </a:xfrm>
        </p:spPr>
        <p:txBody>
          <a:bodyPr/>
          <a:lstStyle/>
          <a:p>
            <a:r>
              <a:rPr lang="it-IT"/>
              <a:t>Fare clic per modificare stile</a:t>
            </a:r>
            <a:endParaRPr/>
          </a:p>
        </p:txBody>
      </p:sp>
      <p:sp>
        <p:nvSpPr>
          <p:cNvPr id="3" name="Content Placeholder 2"/>
          <p:cNvSpPr>
            <a:spLocks noGrp="1"/>
          </p:cNvSpPr>
          <p:nvPr>
            <p:ph sz="half" idx="1"/>
          </p:nvPr>
        </p:nvSpPr>
        <p:spPr>
          <a:xfrm>
            <a:off x="781191" y="2275841"/>
            <a:ext cx="5462016" cy="6177280"/>
          </a:xfrm>
        </p:spPr>
        <p:txBody>
          <a:bodyPr>
            <a:normAutofit/>
          </a:bodyPr>
          <a:lstStyle>
            <a:lvl1pPr>
              <a:spcBef>
                <a:spcPts val="1707"/>
              </a:spcBef>
              <a:defRPr sz="2101"/>
            </a:lvl1pPr>
            <a:lvl2pPr>
              <a:defRPr sz="1950"/>
            </a:lvl2pPr>
            <a:lvl3pPr>
              <a:defRPr sz="1950"/>
            </a:lvl3pPr>
            <a:lvl4pPr>
              <a:defRPr sz="1950"/>
            </a:lvl4pPr>
            <a:lvl5pPr>
              <a:defRPr sz="1950"/>
            </a:lvl5pPr>
            <a:lvl6pPr>
              <a:defRPr sz="1950"/>
            </a:lvl6pPr>
            <a:lvl7pPr>
              <a:defRPr sz="1950"/>
            </a:lvl7pPr>
            <a:lvl8pPr>
              <a:defRPr sz="1950"/>
            </a:lvl8pPr>
            <a:lvl9pPr>
              <a:defRPr sz="19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6757080" y="2275841"/>
            <a:ext cx="5462016" cy="6177280"/>
          </a:xfrm>
        </p:spPr>
        <p:txBody>
          <a:bodyPr>
            <a:normAutofit/>
          </a:bodyPr>
          <a:lstStyle>
            <a:lvl1pPr>
              <a:spcBef>
                <a:spcPts val="1707"/>
              </a:spcBef>
              <a:defRPr sz="2101"/>
            </a:lvl1pPr>
            <a:lvl2pPr>
              <a:defRPr sz="1950"/>
            </a:lvl2pPr>
            <a:lvl3pPr>
              <a:defRPr sz="1950"/>
            </a:lvl3pPr>
            <a:lvl4pPr>
              <a:defRPr sz="1950"/>
            </a:lvl4pPr>
            <a:lvl5pPr>
              <a:defRPr sz="1950"/>
            </a:lvl5pPr>
            <a:lvl6pPr>
              <a:defRPr sz="1950"/>
            </a:lvl6pPr>
            <a:lvl7pPr>
              <a:defRPr sz="1950"/>
            </a:lvl7pPr>
            <a:lvl8pPr>
              <a:defRPr sz="1950"/>
            </a:lvl8pPr>
            <a:lvl9pPr>
              <a:defRPr sz="19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4"/>
          <p:cNvSpPr>
            <a:spLocks noGrp="1"/>
          </p:cNvSpPr>
          <p:nvPr>
            <p:ph type="dt" sz="half" idx="10"/>
          </p:nvPr>
        </p:nvSpPr>
        <p:spPr/>
        <p:txBody>
          <a:bodyPr/>
          <a:lstStyle/>
          <a:p>
            <a:pPr>
              <a:defRPr/>
            </a:pPr>
            <a:fld id="{3313A4DD-EB25-7D4D-851A-C68F89386FAE}" type="datetimeFigureOut">
              <a:rPr lang="it-IT" smtClean="0">
                <a:solidFill>
                  <a:prstClr val="white"/>
                </a:solidFill>
              </a:rPr>
              <a:pPr>
                <a:defRPr/>
              </a:pPr>
              <a:t>04/10/18</a:t>
            </a:fld>
            <a:endParaRPr lang="it-IT">
              <a:solidFill>
                <a:prstClr val="white"/>
              </a:solidFill>
            </a:endParaRPr>
          </a:p>
        </p:txBody>
      </p:sp>
      <p:sp>
        <p:nvSpPr>
          <p:cNvPr id="6" name="Footer Placeholder 5"/>
          <p:cNvSpPr>
            <a:spLocks noGrp="1"/>
          </p:cNvSpPr>
          <p:nvPr>
            <p:ph type="ftr" sz="quarter" idx="11"/>
          </p:nvPr>
        </p:nvSpPr>
        <p:spPr/>
        <p:txBody>
          <a:bodyPr/>
          <a:lstStyle/>
          <a:p>
            <a:pPr>
              <a:defRPr/>
            </a:pPr>
            <a:endParaRPr lang="it-IT">
              <a:solidFill>
                <a:prstClr val="white"/>
              </a:solidFill>
            </a:endParaRPr>
          </a:p>
        </p:txBody>
      </p:sp>
      <p:sp>
        <p:nvSpPr>
          <p:cNvPr id="7" name="Slide Number Placeholder 6"/>
          <p:cNvSpPr>
            <a:spLocks noGrp="1"/>
          </p:cNvSpPr>
          <p:nvPr>
            <p:ph type="sldNum" sz="quarter" idx="12"/>
          </p:nvPr>
        </p:nvSpPr>
        <p:spPr/>
        <p:txBody>
          <a:bodyPr/>
          <a:lstStyle/>
          <a:p>
            <a:pPr>
              <a:defRPr/>
            </a:pPr>
            <a:fld id="{AA11DC9B-CE22-334A-96F1-52A1CB5B3CD8}"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90029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191" y="152998"/>
            <a:ext cx="11437904" cy="1901449"/>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81191" y="2066810"/>
            <a:ext cx="5462016" cy="1067928"/>
          </a:xfrm>
        </p:spPr>
        <p:txBody>
          <a:bodyPr anchor="b">
            <a:noAutofit/>
          </a:bodyPr>
          <a:lstStyle>
            <a:lvl1pPr marL="0" indent="0" algn="ctr">
              <a:spcBef>
                <a:spcPts val="0"/>
              </a:spcBef>
              <a:buNone/>
              <a:defRPr sz="2550" b="0">
                <a:solidFill>
                  <a:schemeClr val="accent1">
                    <a:lumMod val="60000"/>
                    <a:lumOff val="40000"/>
                  </a:schemeClr>
                </a:solidFill>
              </a:defRPr>
            </a:lvl1pPr>
            <a:lvl2pPr marL="487118" indent="0">
              <a:buNone/>
              <a:defRPr sz="2101" b="1"/>
            </a:lvl2pPr>
            <a:lvl3pPr marL="974244" indent="0">
              <a:buNone/>
              <a:defRPr sz="1950" b="1"/>
            </a:lvl3pPr>
            <a:lvl4pPr marL="1461374" indent="0">
              <a:buNone/>
              <a:defRPr sz="1725" b="1"/>
            </a:lvl4pPr>
            <a:lvl5pPr marL="1948496" indent="0">
              <a:buNone/>
              <a:defRPr sz="1725" b="1"/>
            </a:lvl5pPr>
            <a:lvl6pPr marL="2435617" indent="0">
              <a:buNone/>
              <a:defRPr sz="1725" b="1"/>
            </a:lvl6pPr>
            <a:lvl7pPr marL="2922746" indent="0">
              <a:buNone/>
              <a:defRPr sz="1725" b="1"/>
            </a:lvl7pPr>
            <a:lvl8pPr marL="3409864" indent="0">
              <a:buNone/>
              <a:defRPr sz="1725" b="1"/>
            </a:lvl8pPr>
            <a:lvl9pPr marL="3896992" indent="0">
              <a:buNone/>
              <a:defRPr sz="1725" b="1"/>
            </a:lvl9pPr>
          </a:lstStyle>
          <a:p>
            <a:pPr lvl="0"/>
            <a:r>
              <a:rPr lang="it-IT"/>
              <a:t>Fare clic per modificare gli stili del testo dello schema</a:t>
            </a:r>
          </a:p>
        </p:txBody>
      </p:sp>
      <p:sp>
        <p:nvSpPr>
          <p:cNvPr id="4" name="Content Placeholder 3"/>
          <p:cNvSpPr>
            <a:spLocks noGrp="1"/>
          </p:cNvSpPr>
          <p:nvPr>
            <p:ph sz="half" idx="2"/>
          </p:nvPr>
        </p:nvSpPr>
        <p:spPr>
          <a:xfrm>
            <a:off x="781191" y="3338549"/>
            <a:ext cx="5462016" cy="5114574"/>
          </a:xfrm>
        </p:spPr>
        <p:txBody>
          <a:bodyPr>
            <a:normAutofit/>
          </a:bodyPr>
          <a:lstStyle>
            <a:lvl1pPr>
              <a:spcBef>
                <a:spcPts val="1707"/>
              </a:spcBef>
              <a:defRPr sz="2101"/>
            </a:lvl1pPr>
            <a:lvl2pPr>
              <a:defRPr sz="1950"/>
            </a:lvl2pPr>
            <a:lvl3pPr>
              <a:defRPr sz="1950"/>
            </a:lvl3pPr>
            <a:lvl4pPr>
              <a:defRPr sz="1950"/>
            </a:lvl4pPr>
            <a:lvl5pPr>
              <a:defRPr sz="1950"/>
            </a:lvl5pPr>
            <a:lvl6pPr>
              <a:defRPr sz="1725"/>
            </a:lvl6pPr>
            <a:lvl7pPr>
              <a:defRPr sz="1725"/>
            </a:lvl7pPr>
            <a:lvl8pPr>
              <a:defRPr sz="1725"/>
            </a:lvl8pPr>
            <a:lvl9pPr>
              <a:defRPr sz="17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6757077" y="2066810"/>
            <a:ext cx="5462016" cy="1067928"/>
          </a:xfrm>
        </p:spPr>
        <p:txBody>
          <a:bodyPr anchor="b">
            <a:noAutofit/>
          </a:bodyPr>
          <a:lstStyle>
            <a:lvl1pPr marL="0" indent="0" algn="ctr">
              <a:spcBef>
                <a:spcPts val="0"/>
              </a:spcBef>
              <a:buNone/>
              <a:defRPr sz="2550" b="0">
                <a:solidFill>
                  <a:schemeClr val="accent1">
                    <a:lumMod val="60000"/>
                    <a:lumOff val="40000"/>
                  </a:schemeClr>
                </a:solidFill>
              </a:defRPr>
            </a:lvl1pPr>
            <a:lvl2pPr marL="487118" indent="0">
              <a:buNone/>
              <a:defRPr sz="2101" b="1"/>
            </a:lvl2pPr>
            <a:lvl3pPr marL="974244" indent="0">
              <a:buNone/>
              <a:defRPr sz="1950" b="1"/>
            </a:lvl3pPr>
            <a:lvl4pPr marL="1461374" indent="0">
              <a:buNone/>
              <a:defRPr sz="1725" b="1"/>
            </a:lvl4pPr>
            <a:lvl5pPr marL="1948496" indent="0">
              <a:buNone/>
              <a:defRPr sz="1725" b="1"/>
            </a:lvl5pPr>
            <a:lvl6pPr marL="2435617" indent="0">
              <a:buNone/>
              <a:defRPr sz="1725" b="1"/>
            </a:lvl6pPr>
            <a:lvl7pPr marL="2922746" indent="0">
              <a:buNone/>
              <a:defRPr sz="1725" b="1"/>
            </a:lvl7pPr>
            <a:lvl8pPr marL="3409864" indent="0">
              <a:buNone/>
              <a:defRPr sz="1725" b="1"/>
            </a:lvl8pPr>
            <a:lvl9pPr marL="3896992" indent="0">
              <a:buNone/>
              <a:defRPr sz="1725" b="1"/>
            </a:lvl9pPr>
          </a:lstStyle>
          <a:p>
            <a:pPr lvl="0"/>
            <a:r>
              <a:rPr lang="it-IT"/>
              <a:t>Fare clic per modificare gli stili del testo dello schema</a:t>
            </a:r>
          </a:p>
        </p:txBody>
      </p:sp>
      <p:sp>
        <p:nvSpPr>
          <p:cNvPr id="6" name="Content Placeholder 5"/>
          <p:cNvSpPr>
            <a:spLocks noGrp="1"/>
          </p:cNvSpPr>
          <p:nvPr>
            <p:ph sz="quarter" idx="4"/>
          </p:nvPr>
        </p:nvSpPr>
        <p:spPr>
          <a:xfrm>
            <a:off x="6757077" y="3338549"/>
            <a:ext cx="5462016" cy="5114574"/>
          </a:xfrm>
        </p:spPr>
        <p:txBody>
          <a:bodyPr>
            <a:normAutofit/>
          </a:bodyPr>
          <a:lstStyle>
            <a:lvl1pPr>
              <a:spcBef>
                <a:spcPts val="1707"/>
              </a:spcBef>
              <a:defRPr sz="2101"/>
            </a:lvl1pPr>
            <a:lvl2pPr>
              <a:defRPr sz="1950"/>
            </a:lvl2pPr>
            <a:lvl3pPr>
              <a:defRPr sz="1950"/>
            </a:lvl3pPr>
            <a:lvl4pPr>
              <a:defRPr sz="1950"/>
            </a:lvl4pPr>
            <a:lvl5pPr>
              <a:defRPr sz="1950"/>
            </a:lvl5pPr>
            <a:lvl6pPr>
              <a:defRPr sz="1725"/>
            </a:lvl6pPr>
            <a:lvl7pPr>
              <a:defRPr sz="1725"/>
            </a:lvl7pPr>
            <a:lvl8pPr>
              <a:defRPr sz="1725"/>
            </a:lvl8pPr>
            <a:lvl9pPr>
              <a:defRPr sz="17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6"/>
          <p:cNvSpPr>
            <a:spLocks noGrp="1"/>
          </p:cNvSpPr>
          <p:nvPr>
            <p:ph type="dt" sz="half" idx="10"/>
          </p:nvPr>
        </p:nvSpPr>
        <p:spPr/>
        <p:txBody>
          <a:bodyPr/>
          <a:lstStyle/>
          <a:p>
            <a:pPr>
              <a:defRPr/>
            </a:pPr>
            <a:fld id="{C8F9BBFF-382F-D44A-A230-C28720E3260D}" type="datetimeFigureOut">
              <a:rPr lang="it-IT" smtClean="0">
                <a:solidFill>
                  <a:prstClr val="white"/>
                </a:solidFill>
              </a:rPr>
              <a:pPr>
                <a:defRPr/>
              </a:pPr>
              <a:t>04/10/18</a:t>
            </a:fld>
            <a:endParaRPr lang="it-IT">
              <a:solidFill>
                <a:prstClr val="white"/>
              </a:solidFill>
            </a:endParaRPr>
          </a:p>
        </p:txBody>
      </p:sp>
      <p:sp>
        <p:nvSpPr>
          <p:cNvPr id="8" name="Footer Placeholder 7"/>
          <p:cNvSpPr>
            <a:spLocks noGrp="1"/>
          </p:cNvSpPr>
          <p:nvPr>
            <p:ph type="ftr" sz="quarter" idx="11"/>
          </p:nvPr>
        </p:nvSpPr>
        <p:spPr/>
        <p:txBody>
          <a:bodyPr/>
          <a:lstStyle/>
          <a:p>
            <a:pPr>
              <a:defRPr/>
            </a:pPr>
            <a:endParaRPr lang="it-IT">
              <a:solidFill>
                <a:prstClr val="white"/>
              </a:solidFill>
            </a:endParaRPr>
          </a:p>
        </p:txBody>
      </p:sp>
      <p:sp>
        <p:nvSpPr>
          <p:cNvPr id="9" name="Slide Number Placeholder 8"/>
          <p:cNvSpPr>
            <a:spLocks noGrp="1"/>
          </p:cNvSpPr>
          <p:nvPr>
            <p:ph type="sldNum" sz="quarter" idx="12"/>
          </p:nvPr>
        </p:nvSpPr>
        <p:spPr/>
        <p:txBody>
          <a:bodyPr/>
          <a:lstStyle/>
          <a:p>
            <a:pPr>
              <a:defRPr/>
            </a:pPr>
            <a:fld id="{22C1B54A-66DF-5548-9471-68EA40232F4F}"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876898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2"/>
          <p:cNvSpPr>
            <a:spLocks noGrp="1"/>
          </p:cNvSpPr>
          <p:nvPr>
            <p:ph type="dt" sz="half" idx="10"/>
          </p:nvPr>
        </p:nvSpPr>
        <p:spPr/>
        <p:txBody>
          <a:bodyPr/>
          <a:lstStyle/>
          <a:p>
            <a:pPr>
              <a:defRPr/>
            </a:pPr>
            <a:fld id="{AACB1C17-B604-CA4F-A4E1-BB5F85E712D4}" type="datetimeFigureOut">
              <a:rPr lang="it-IT" smtClean="0">
                <a:solidFill>
                  <a:prstClr val="white"/>
                </a:solidFill>
              </a:rPr>
              <a:pPr>
                <a:defRPr/>
              </a:pPr>
              <a:t>04/10/18</a:t>
            </a:fld>
            <a:endParaRPr lang="it-IT">
              <a:solidFill>
                <a:prstClr val="white"/>
              </a:solidFill>
            </a:endParaRPr>
          </a:p>
        </p:txBody>
      </p:sp>
      <p:sp>
        <p:nvSpPr>
          <p:cNvPr id="4" name="Footer Placeholder 3"/>
          <p:cNvSpPr>
            <a:spLocks noGrp="1"/>
          </p:cNvSpPr>
          <p:nvPr>
            <p:ph type="ftr" sz="quarter" idx="11"/>
          </p:nvPr>
        </p:nvSpPr>
        <p:spPr/>
        <p:txBody>
          <a:bodyPr/>
          <a:lstStyle/>
          <a:p>
            <a:pPr>
              <a:defRPr/>
            </a:pPr>
            <a:endParaRPr lang="it-IT">
              <a:solidFill>
                <a:prstClr val="white"/>
              </a:solidFill>
            </a:endParaRPr>
          </a:p>
        </p:txBody>
      </p:sp>
      <p:sp>
        <p:nvSpPr>
          <p:cNvPr id="5" name="Slide Number Placeholder 4"/>
          <p:cNvSpPr>
            <a:spLocks noGrp="1"/>
          </p:cNvSpPr>
          <p:nvPr>
            <p:ph type="sldNum" sz="quarter" idx="12"/>
          </p:nvPr>
        </p:nvSpPr>
        <p:spPr/>
        <p:txBody>
          <a:bodyPr/>
          <a:lstStyle/>
          <a:p>
            <a:pPr>
              <a:defRPr/>
            </a:pPr>
            <a:fld id="{DCB38AAC-6028-BF4D-8F2E-70139E4596B4}"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988765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7FEA29-DA78-4C48-A906-BFD26A1FDE9D}" type="datetimeFigureOut">
              <a:rPr lang="it-IT" smtClean="0">
                <a:solidFill>
                  <a:prstClr val="white"/>
                </a:solidFill>
              </a:rPr>
              <a:pPr>
                <a:defRPr/>
              </a:pPr>
              <a:t>04/10/18</a:t>
            </a:fld>
            <a:endParaRPr lang="it-IT">
              <a:solidFill>
                <a:prstClr val="white"/>
              </a:solidFill>
            </a:endParaRPr>
          </a:p>
        </p:txBody>
      </p:sp>
      <p:sp>
        <p:nvSpPr>
          <p:cNvPr id="3" name="Footer Placeholder 2"/>
          <p:cNvSpPr>
            <a:spLocks noGrp="1"/>
          </p:cNvSpPr>
          <p:nvPr>
            <p:ph type="ftr" sz="quarter" idx="11"/>
          </p:nvPr>
        </p:nvSpPr>
        <p:spPr/>
        <p:txBody>
          <a:bodyPr/>
          <a:lstStyle/>
          <a:p>
            <a:pPr>
              <a:defRPr/>
            </a:pPr>
            <a:endParaRPr lang="it-IT">
              <a:solidFill>
                <a:prstClr val="white"/>
              </a:solidFill>
            </a:endParaRPr>
          </a:p>
        </p:txBody>
      </p:sp>
      <p:sp>
        <p:nvSpPr>
          <p:cNvPr id="4" name="Slide Number Placeholder 3"/>
          <p:cNvSpPr>
            <a:spLocks noGrp="1"/>
          </p:cNvSpPr>
          <p:nvPr>
            <p:ph type="sldNum" sz="quarter" idx="12"/>
          </p:nvPr>
        </p:nvSpPr>
        <p:spPr/>
        <p:txBody>
          <a:bodyPr/>
          <a:lstStyle/>
          <a:p>
            <a:pPr>
              <a:defRPr/>
            </a:pPr>
            <a:fld id="{74D2C1F0-46AB-164E-BF14-C83CA08BA1A1}"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49626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nchor="b"/>
          <a:lstStyle>
            <a:lvl1pPr algn="ctr">
              <a:defRPr sz="3826" b="0"/>
            </a:lvl1pPr>
          </a:lstStyle>
          <a:p>
            <a:r>
              <a:rPr lang="it-IT"/>
              <a:t>Fare clic per modificare stile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133"/>
              </a:spcBef>
              <a:defRPr sz="2325"/>
            </a:lvl1pPr>
            <a:lvl2pPr>
              <a:defRPr sz="2101"/>
            </a:lvl2pPr>
            <a:lvl3pPr>
              <a:defRPr sz="1950"/>
            </a:lvl3pPr>
            <a:lvl4pPr>
              <a:defRPr sz="1950"/>
            </a:lvl4pPr>
            <a:lvl5pPr>
              <a:defRPr sz="1950"/>
            </a:lvl5pPr>
            <a:lvl6pPr>
              <a:defRPr sz="2101"/>
            </a:lvl6pPr>
            <a:lvl7pPr>
              <a:defRPr sz="2101"/>
            </a:lvl7pPr>
            <a:lvl8pPr>
              <a:defRPr sz="2101"/>
            </a:lvl8pPr>
            <a:lvl9pPr>
              <a:defRPr sz="210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640"/>
              </a:spcBef>
              <a:buNone/>
              <a:defRPr sz="1950"/>
            </a:lvl1pPr>
            <a:lvl2pPr marL="487118" indent="0">
              <a:buNone/>
              <a:defRPr sz="1274"/>
            </a:lvl2pPr>
            <a:lvl3pPr marL="974244" indent="0">
              <a:buNone/>
              <a:defRPr sz="1050"/>
            </a:lvl3pPr>
            <a:lvl4pPr marL="1461374" indent="0">
              <a:buNone/>
              <a:defRPr sz="976"/>
            </a:lvl4pPr>
            <a:lvl5pPr marL="1948496" indent="0">
              <a:buNone/>
              <a:defRPr sz="976"/>
            </a:lvl5pPr>
            <a:lvl6pPr marL="2435617" indent="0">
              <a:buNone/>
              <a:defRPr sz="976"/>
            </a:lvl6pPr>
            <a:lvl7pPr marL="2922746" indent="0">
              <a:buNone/>
              <a:defRPr sz="976"/>
            </a:lvl7pPr>
            <a:lvl8pPr marL="3409864" indent="0">
              <a:buNone/>
              <a:defRPr sz="976"/>
            </a:lvl8pPr>
            <a:lvl9pPr marL="3896992" indent="0">
              <a:buNone/>
              <a:defRPr sz="976"/>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02D6CBA6-57ED-F74A-8D84-49B191F55827}" type="datetimeFigureOut">
              <a:rPr lang="it-IT" smtClean="0">
                <a:solidFill>
                  <a:prstClr val="white"/>
                </a:solidFill>
              </a:rPr>
              <a:pPr>
                <a:defRPr/>
              </a:pPr>
              <a:t>04/10/18</a:t>
            </a:fld>
            <a:endParaRPr lang="it-IT">
              <a:solidFill>
                <a:prstClr val="white"/>
              </a:solidFill>
            </a:endParaRPr>
          </a:p>
        </p:txBody>
      </p:sp>
      <p:sp>
        <p:nvSpPr>
          <p:cNvPr id="6" name="Footer Placeholder 5"/>
          <p:cNvSpPr>
            <a:spLocks noGrp="1"/>
          </p:cNvSpPr>
          <p:nvPr>
            <p:ph type="ftr" sz="quarter" idx="11"/>
          </p:nvPr>
        </p:nvSpPr>
        <p:spPr/>
        <p:txBody>
          <a:bodyPr/>
          <a:lstStyle/>
          <a:p>
            <a:pPr>
              <a:defRPr/>
            </a:pPr>
            <a:endParaRPr lang="it-IT">
              <a:solidFill>
                <a:prstClr val="white"/>
              </a:solidFill>
            </a:endParaRPr>
          </a:p>
        </p:txBody>
      </p:sp>
      <p:sp>
        <p:nvSpPr>
          <p:cNvPr id="7" name="Slide Number Placeholder 6"/>
          <p:cNvSpPr>
            <a:spLocks noGrp="1"/>
          </p:cNvSpPr>
          <p:nvPr>
            <p:ph type="sldNum" sz="quarter" idx="12"/>
          </p:nvPr>
        </p:nvSpPr>
        <p:spPr/>
        <p:txBody>
          <a:bodyPr/>
          <a:lstStyle/>
          <a:p>
            <a:pPr>
              <a:defRPr/>
            </a:pPr>
            <a:fld id="{986A286C-93AC-A941-95B1-0C383CFDB96F}"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271141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802021" cy="1652693"/>
          </a:xfrm>
        </p:spPr>
        <p:txBody>
          <a:bodyPr anchor="b"/>
          <a:lstStyle>
            <a:lvl1pPr algn="ctr">
              <a:defRPr sz="3826" b="0"/>
            </a:lvl1pPr>
          </a:lstStyle>
          <a:p>
            <a:r>
              <a:rPr lang="it-IT"/>
              <a:t>Fare clic per modificare stile</a:t>
            </a:r>
            <a:endParaRPr/>
          </a:p>
        </p:txBody>
      </p:sp>
      <p:sp>
        <p:nvSpPr>
          <p:cNvPr id="4" name="Text Placeholder 3"/>
          <p:cNvSpPr>
            <a:spLocks noGrp="1"/>
          </p:cNvSpPr>
          <p:nvPr>
            <p:ph type="body" sz="half" idx="2"/>
          </p:nvPr>
        </p:nvSpPr>
        <p:spPr>
          <a:xfrm>
            <a:off x="758612" y="2542728"/>
            <a:ext cx="5802021" cy="5290883"/>
          </a:xfrm>
        </p:spPr>
        <p:txBody>
          <a:bodyPr>
            <a:normAutofit/>
          </a:bodyPr>
          <a:lstStyle>
            <a:lvl1pPr marL="0" indent="0" algn="ctr">
              <a:spcBef>
                <a:spcPts val="640"/>
              </a:spcBef>
              <a:buNone/>
              <a:defRPr sz="1950"/>
            </a:lvl1pPr>
            <a:lvl2pPr marL="487118" indent="0">
              <a:buNone/>
              <a:defRPr sz="1274"/>
            </a:lvl2pPr>
            <a:lvl3pPr marL="974244" indent="0">
              <a:buNone/>
              <a:defRPr sz="1050"/>
            </a:lvl3pPr>
            <a:lvl4pPr marL="1461374" indent="0">
              <a:buNone/>
              <a:defRPr sz="976"/>
            </a:lvl4pPr>
            <a:lvl5pPr marL="1948496" indent="0">
              <a:buNone/>
              <a:defRPr sz="976"/>
            </a:lvl5pPr>
            <a:lvl6pPr marL="2435617" indent="0">
              <a:buNone/>
              <a:defRPr sz="976"/>
            </a:lvl6pPr>
            <a:lvl7pPr marL="2922746" indent="0">
              <a:buNone/>
              <a:defRPr sz="976"/>
            </a:lvl7pPr>
            <a:lvl8pPr marL="3409864" indent="0">
              <a:buNone/>
              <a:defRPr sz="976"/>
            </a:lvl8pPr>
            <a:lvl9pPr marL="3896992" indent="0">
              <a:buNone/>
              <a:defRPr sz="976"/>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7A296E7F-DBF3-BC42-8BEA-E905470A6608}" type="datetimeFigureOut">
              <a:rPr lang="it-IT" smtClean="0">
                <a:solidFill>
                  <a:prstClr val="white"/>
                </a:solidFill>
              </a:rPr>
              <a:pPr>
                <a:defRPr/>
              </a:pPr>
              <a:t>04/10/18</a:t>
            </a:fld>
            <a:endParaRPr lang="it-IT">
              <a:solidFill>
                <a:prstClr val="white"/>
              </a:solidFill>
            </a:endParaRPr>
          </a:p>
        </p:txBody>
      </p:sp>
      <p:sp>
        <p:nvSpPr>
          <p:cNvPr id="6" name="Footer Placeholder 5"/>
          <p:cNvSpPr>
            <a:spLocks noGrp="1"/>
          </p:cNvSpPr>
          <p:nvPr>
            <p:ph type="ftr" sz="quarter" idx="11"/>
          </p:nvPr>
        </p:nvSpPr>
        <p:spPr/>
        <p:txBody>
          <a:bodyPr/>
          <a:lstStyle/>
          <a:p>
            <a:pPr>
              <a:defRPr/>
            </a:pPr>
            <a:endParaRPr lang="it-IT">
              <a:solidFill>
                <a:prstClr val="white"/>
              </a:solidFill>
            </a:endParaRPr>
          </a:p>
        </p:txBody>
      </p:sp>
      <p:sp>
        <p:nvSpPr>
          <p:cNvPr id="7" name="Slide Number Placeholder 6"/>
          <p:cNvSpPr>
            <a:spLocks noGrp="1"/>
          </p:cNvSpPr>
          <p:nvPr>
            <p:ph type="sldNum" sz="quarter" idx="12"/>
          </p:nvPr>
        </p:nvSpPr>
        <p:spPr/>
        <p:txBody>
          <a:bodyPr/>
          <a:lstStyle/>
          <a:p>
            <a:pPr>
              <a:defRPr/>
            </a:pPr>
            <a:fld id="{600DA200-CEBD-584F-8562-A4DB1157AB2C}" type="slidenum">
              <a:rPr lang="it-IT" smtClean="0">
                <a:solidFill>
                  <a:prstClr val="white"/>
                </a:solidFill>
              </a:rPr>
              <a:pPr>
                <a:defRPr/>
              </a:pPr>
              <a:t>‹N›</a:t>
            </a:fld>
            <a:endParaRPr lang="it-IT">
              <a:solidFill>
                <a:prstClr val="white"/>
              </a:solidFill>
            </a:endParaRPr>
          </a:p>
        </p:txBody>
      </p:sp>
      <p:sp>
        <p:nvSpPr>
          <p:cNvPr id="8" name="Picture Placeholder 2"/>
          <p:cNvSpPr>
            <a:spLocks noGrp="1"/>
          </p:cNvSpPr>
          <p:nvPr>
            <p:ph type="pic" idx="1"/>
          </p:nvPr>
        </p:nvSpPr>
        <p:spPr>
          <a:xfrm>
            <a:off x="7239990" y="511169"/>
            <a:ext cx="5201920" cy="7563487"/>
          </a:xfrm>
          <a:ln w="3175">
            <a:solidFill>
              <a:schemeClr val="bg1"/>
            </a:solidFill>
          </a:ln>
          <a:effectLst>
            <a:outerShdw blurRad="63500" sx="100500" sy="100500" algn="ctr" rotWithShape="0">
              <a:prstClr val="black">
                <a:alpha val="50000"/>
              </a:prstClr>
            </a:outerShdw>
          </a:effectLst>
        </p:spPr>
        <p:txBody>
          <a:bodyPr vert="horz" lIns="129904" tIns="64953" rIns="129904" bIns="64953" rtlCol="0">
            <a:normAutofit/>
          </a:bodyPr>
          <a:lstStyle>
            <a:lvl1pPr marL="0" indent="0" algn="l" defTabSz="974244" rtl="0" eaLnBrk="1" latinLnBrk="0" hangingPunct="1">
              <a:spcBef>
                <a:spcPts val="2133"/>
              </a:spcBef>
              <a:buClr>
                <a:schemeClr val="accent1">
                  <a:lumMod val="60000"/>
                  <a:lumOff val="40000"/>
                </a:schemeClr>
              </a:buClr>
              <a:buSzPct val="110000"/>
              <a:buFont typeface="Wingdings 2" pitchFamily="18" charset="2"/>
              <a:buNone/>
              <a:defRPr sz="3450" kern="1200">
                <a:solidFill>
                  <a:schemeClr val="tx1">
                    <a:lumMod val="65000"/>
                    <a:lumOff val="35000"/>
                  </a:schemeClr>
                </a:solidFill>
                <a:latin typeface="+mn-lt"/>
                <a:ea typeface="+mn-ea"/>
                <a:cs typeface="+mn-cs"/>
              </a:defRPr>
            </a:lvl1pPr>
            <a:lvl2pPr marL="487118" indent="0">
              <a:buNone/>
              <a:defRPr sz="2999"/>
            </a:lvl2pPr>
            <a:lvl3pPr marL="974244" indent="0">
              <a:buNone/>
              <a:defRPr sz="2550"/>
            </a:lvl3pPr>
            <a:lvl4pPr marL="1461374" indent="0">
              <a:buNone/>
              <a:defRPr sz="2101"/>
            </a:lvl4pPr>
            <a:lvl5pPr marL="1948496" indent="0">
              <a:buNone/>
              <a:defRPr sz="2101"/>
            </a:lvl5pPr>
            <a:lvl6pPr marL="2435617" indent="0">
              <a:buNone/>
              <a:defRPr sz="2101"/>
            </a:lvl6pPr>
            <a:lvl7pPr marL="2922746" indent="0">
              <a:buNone/>
              <a:defRPr sz="2101"/>
            </a:lvl7pPr>
            <a:lvl8pPr marL="3409864" indent="0">
              <a:buNone/>
              <a:defRPr sz="2101"/>
            </a:lvl8pPr>
            <a:lvl9pPr marL="3896992" indent="0">
              <a:buNone/>
              <a:defRPr sz="2101"/>
            </a:lvl9pPr>
          </a:lstStyle>
          <a:p>
            <a:r>
              <a:rPr lang="it-IT"/>
              <a:t>Trascinare l'immagine su un segnaposto o fare clic sull'icona per aggiungerla</a:t>
            </a:r>
            <a:endParaRPr/>
          </a:p>
        </p:txBody>
      </p:sp>
    </p:spTree>
    <p:extLst>
      <p:ext uri="{BB962C8B-B14F-4D97-AF65-F5344CB8AC3E}">
        <p14:creationId xmlns:p14="http://schemas.microsoft.com/office/powerpoint/2010/main" val="25421944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p>
            <a:pPr>
              <a:defRPr/>
            </a:pPr>
            <a:fld id="{DDD4E260-2CD5-2D43-BF24-378F4EB89652}" type="datetimeFigureOut">
              <a:rPr lang="it-IT" smtClean="0">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630A6FD1-5524-F24A-A33E-428D35B8927A}"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762732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3" y="523806"/>
            <a:ext cx="2167467" cy="7929316"/>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781193" y="523806"/>
            <a:ext cx="9514277" cy="7929316"/>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p>
            <a:pPr>
              <a:defRPr/>
            </a:pPr>
            <a:fld id="{BBD29391-1C13-4B43-B6E6-21AF59C0C7B2}" type="datetimeFigureOut">
              <a:rPr lang="it-IT" smtClean="0">
                <a:solidFill>
                  <a:prstClr val="white"/>
                </a:solidFill>
              </a:rPr>
              <a:pPr>
                <a:defRPr/>
              </a:pPr>
              <a:t>04/10/18</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98B762D4-A1B6-474D-8AA0-0270DC021E76}"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062964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8" name="Shape 8"/>
          <p:cNvSpPr>
            <a:spLocks noGrp="1"/>
          </p:cNvSpPr>
          <p:nvPr>
            <p:ph type="title"/>
          </p:nvPr>
        </p:nvSpPr>
        <p:spPr>
          <a:xfrm>
            <a:off x="1270041" y="6718303"/>
            <a:ext cx="10464801" cy="1422400"/>
          </a:xfrm>
          <a:prstGeom prst="rect">
            <a:avLst/>
          </a:prstGeom>
        </p:spPr>
        <p:txBody>
          <a:bodyPr anchor="b"/>
          <a:lstStyle/>
          <a:p>
            <a:pPr lvl="0">
              <a:defRPr sz="1800"/>
            </a:pPr>
            <a:r>
              <a:rPr sz="6000"/>
              <a:t>Titolo Testo</a:t>
            </a:r>
          </a:p>
        </p:txBody>
      </p:sp>
      <p:sp>
        <p:nvSpPr>
          <p:cNvPr id="9" name="Shape 9"/>
          <p:cNvSpPr>
            <a:spLocks noGrp="1"/>
          </p:cNvSpPr>
          <p:nvPr>
            <p:ph type="body" idx="1"/>
          </p:nvPr>
        </p:nvSpPr>
        <p:spPr>
          <a:xfrm>
            <a:off x="1270041" y="8191501"/>
            <a:ext cx="10464801" cy="1130300"/>
          </a:xfrm>
          <a:prstGeom prst="rect">
            <a:avLst/>
          </a:prstGeom>
        </p:spPr>
        <p:txBody>
          <a:bodyPr anchor="t"/>
          <a:lstStyle>
            <a:lvl1pPr marL="0" indent="0" algn="ctr">
              <a:spcBef>
                <a:spcPts val="0"/>
              </a:spcBef>
              <a:buSzTx/>
              <a:buNone/>
              <a:defRPr sz="2325"/>
            </a:lvl1pPr>
            <a:lvl2pPr marL="0" indent="171196" algn="ctr">
              <a:spcBef>
                <a:spcPts val="0"/>
              </a:spcBef>
              <a:buSzTx/>
              <a:buNone/>
              <a:defRPr sz="2325"/>
            </a:lvl2pPr>
            <a:lvl3pPr marL="0" indent="342388" algn="ctr">
              <a:spcBef>
                <a:spcPts val="0"/>
              </a:spcBef>
              <a:buSzTx/>
              <a:buNone/>
              <a:defRPr sz="2325"/>
            </a:lvl3pPr>
            <a:lvl4pPr marL="0" indent="513586" algn="ctr">
              <a:spcBef>
                <a:spcPts val="0"/>
              </a:spcBef>
              <a:buSzTx/>
              <a:buNone/>
              <a:defRPr sz="2325"/>
            </a:lvl4pPr>
            <a:lvl5pPr marL="0" indent="684779" algn="ctr">
              <a:spcBef>
                <a:spcPts val="0"/>
              </a:spcBef>
              <a:buSzTx/>
              <a:buNone/>
              <a:defRPr sz="2325"/>
            </a:lvl5pPr>
          </a:lstStyle>
          <a:p>
            <a:pPr lvl="0">
              <a:defRPr sz="1800"/>
            </a:pPr>
            <a:r>
              <a:rPr sz="2325"/>
              <a:t>Corpo livello uno</a:t>
            </a:r>
          </a:p>
          <a:p>
            <a:pPr lvl="1">
              <a:defRPr sz="1800"/>
            </a:pPr>
            <a:r>
              <a:rPr sz="2325"/>
              <a:t>Corpo livello due</a:t>
            </a:r>
          </a:p>
          <a:p>
            <a:pPr lvl="2">
              <a:defRPr sz="1800"/>
            </a:pPr>
            <a:r>
              <a:rPr sz="2325"/>
              <a:t>Corpo livello tre</a:t>
            </a:r>
          </a:p>
          <a:p>
            <a:pPr lvl="3">
              <a:defRPr sz="1800"/>
            </a:pPr>
            <a:r>
              <a:rPr sz="2325"/>
              <a:t>Corpo livello quattro</a:t>
            </a:r>
          </a:p>
          <a:p>
            <a:pPr lvl="4">
              <a:defRPr sz="1800"/>
            </a:pPr>
            <a:r>
              <a:rPr sz="2325"/>
              <a:t>Livello 5</a:t>
            </a:r>
          </a:p>
        </p:txBody>
      </p:sp>
    </p:spTree>
    <p:extLst>
      <p:ext uri="{BB962C8B-B14F-4D97-AF65-F5344CB8AC3E}">
        <p14:creationId xmlns:p14="http://schemas.microsoft.com/office/powerpoint/2010/main" val="3557567101"/>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1" name="Shape 11"/>
          <p:cNvSpPr>
            <a:spLocks noGrp="1"/>
          </p:cNvSpPr>
          <p:nvPr>
            <p:ph type="title"/>
          </p:nvPr>
        </p:nvSpPr>
        <p:spPr>
          <a:xfrm>
            <a:off x="1270041" y="3225803"/>
            <a:ext cx="10464801" cy="3302000"/>
          </a:xfrm>
          <a:prstGeom prst="rect">
            <a:avLst/>
          </a:prstGeom>
        </p:spPr>
        <p:txBody>
          <a:bodyPr/>
          <a:lstStyle/>
          <a:p>
            <a:pPr lvl="0">
              <a:defRPr sz="1800"/>
            </a:pPr>
            <a:r>
              <a:rPr sz="6000"/>
              <a:t>Titolo Testo</a:t>
            </a:r>
          </a:p>
        </p:txBody>
      </p:sp>
    </p:spTree>
    <p:extLst>
      <p:ext uri="{BB962C8B-B14F-4D97-AF65-F5344CB8AC3E}">
        <p14:creationId xmlns:p14="http://schemas.microsoft.com/office/powerpoint/2010/main" val="377571601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952502" y="635000"/>
            <a:ext cx="5334000" cy="3987800"/>
          </a:xfrm>
          <a:prstGeom prst="rect">
            <a:avLst/>
          </a:prstGeom>
        </p:spPr>
        <p:txBody>
          <a:bodyPr anchor="b"/>
          <a:lstStyle>
            <a:lvl1pPr>
              <a:defRPr sz="4500"/>
            </a:lvl1pPr>
          </a:lstStyle>
          <a:p>
            <a:pPr lvl="0">
              <a:defRPr sz="1800"/>
            </a:pPr>
            <a:r>
              <a:rPr sz="4500"/>
              <a:t>Titolo Testo</a:t>
            </a:r>
          </a:p>
        </p:txBody>
      </p:sp>
      <p:sp>
        <p:nvSpPr>
          <p:cNvPr id="14" name="Shape 14"/>
          <p:cNvSpPr>
            <a:spLocks noGrp="1"/>
          </p:cNvSpPr>
          <p:nvPr>
            <p:ph type="body" idx="1"/>
          </p:nvPr>
        </p:nvSpPr>
        <p:spPr>
          <a:xfrm>
            <a:off x="952502" y="4762504"/>
            <a:ext cx="5334000" cy="4102100"/>
          </a:xfrm>
          <a:prstGeom prst="rect">
            <a:avLst/>
          </a:prstGeom>
        </p:spPr>
        <p:txBody>
          <a:bodyPr anchor="t"/>
          <a:lstStyle>
            <a:lvl1pPr marL="0" indent="0" algn="ctr">
              <a:spcBef>
                <a:spcPts val="0"/>
              </a:spcBef>
              <a:buSzTx/>
              <a:buNone/>
              <a:defRPr sz="2325"/>
            </a:lvl1pPr>
            <a:lvl2pPr marL="0" indent="171196" algn="ctr">
              <a:spcBef>
                <a:spcPts val="0"/>
              </a:spcBef>
              <a:buSzTx/>
              <a:buNone/>
              <a:defRPr sz="2325"/>
            </a:lvl2pPr>
            <a:lvl3pPr marL="0" indent="342388" algn="ctr">
              <a:spcBef>
                <a:spcPts val="0"/>
              </a:spcBef>
              <a:buSzTx/>
              <a:buNone/>
              <a:defRPr sz="2325"/>
            </a:lvl3pPr>
            <a:lvl4pPr marL="0" indent="513586" algn="ctr">
              <a:spcBef>
                <a:spcPts val="0"/>
              </a:spcBef>
              <a:buSzTx/>
              <a:buNone/>
              <a:defRPr sz="2325"/>
            </a:lvl4pPr>
            <a:lvl5pPr marL="0" indent="684779" algn="ctr">
              <a:spcBef>
                <a:spcPts val="0"/>
              </a:spcBef>
              <a:buSzTx/>
              <a:buNone/>
              <a:defRPr sz="2325"/>
            </a:lvl5pPr>
          </a:lstStyle>
          <a:p>
            <a:pPr lvl="0">
              <a:defRPr sz="1800"/>
            </a:pPr>
            <a:r>
              <a:rPr sz="2325"/>
              <a:t>Corpo livello uno</a:t>
            </a:r>
          </a:p>
          <a:p>
            <a:pPr lvl="1">
              <a:defRPr sz="1800"/>
            </a:pPr>
            <a:r>
              <a:rPr sz="2325"/>
              <a:t>Corpo livello due</a:t>
            </a:r>
          </a:p>
          <a:p>
            <a:pPr lvl="2">
              <a:defRPr sz="1800"/>
            </a:pPr>
            <a:r>
              <a:rPr sz="2325"/>
              <a:t>Corpo livello tre</a:t>
            </a:r>
          </a:p>
          <a:p>
            <a:pPr lvl="3">
              <a:defRPr sz="1800"/>
            </a:pPr>
            <a:r>
              <a:rPr sz="2325"/>
              <a:t>Corpo livello quattro</a:t>
            </a:r>
          </a:p>
          <a:p>
            <a:pPr lvl="4">
              <a:defRPr sz="1800"/>
            </a:pPr>
            <a:r>
              <a:rPr sz="2325"/>
              <a:t>Livello 5</a:t>
            </a:r>
          </a:p>
        </p:txBody>
      </p:sp>
    </p:spTree>
    <p:extLst>
      <p:ext uri="{BB962C8B-B14F-4D97-AF65-F5344CB8AC3E}">
        <p14:creationId xmlns:p14="http://schemas.microsoft.com/office/powerpoint/2010/main" val="312665902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6000"/>
              <a:t>Titolo Testo</a:t>
            </a:r>
          </a:p>
        </p:txBody>
      </p:sp>
    </p:spTree>
    <p:extLst>
      <p:ext uri="{BB962C8B-B14F-4D97-AF65-F5344CB8AC3E}">
        <p14:creationId xmlns:p14="http://schemas.microsoft.com/office/powerpoint/2010/main" val="49803983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6000"/>
              <a:t>Titolo Testo</a:t>
            </a:r>
          </a:p>
        </p:txBody>
      </p:sp>
      <p:sp>
        <p:nvSpPr>
          <p:cNvPr id="19" name="Shape 19"/>
          <p:cNvSpPr>
            <a:spLocks noGrp="1"/>
          </p:cNvSpPr>
          <p:nvPr>
            <p:ph type="body" idx="1"/>
          </p:nvPr>
        </p:nvSpPr>
        <p:spPr>
          <a:prstGeom prst="rect">
            <a:avLst/>
          </a:prstGeom>
        </p:spPr>
        <p:txBody>
          <a:bodyPr/>
          <a:lstStyle/>
          <a:p>
            <a:pPr lvl="0">
              <a:defRPr sz="1800"/>
            </a:pPr>
            <a:r>
              <a:rPr sz="2699"/>
              <a:t>Corpo livello uno</a:t>
            </a:r>
          </a:p>
          <a:p>
            <a:pPr lvl="1">
              <a:defRPr sz="1800"/>
            </a:pPr>
            <a:r>
              <a:rPr sz="2699"/>
              <a:t>Corpo livello due</a:t>
            </a:r>
          </a:p>
          <a:p>
            <a:pPr lvl="2">
              <a:defRPr sz="1800"/>
            </a:pPr>
            <a:r>
              <a:rPr sz="2699"/>
              <a:t>Corpo livello tre</a:t>
            </a:r>
          </a:p>
          <a:p>
            <a:pPr lvl="3">
              <a:defRPr sz="1800"/>
            </a:pPr>
            <a:r>
              <a:rPr sz="2699"/>
              <a:t>Corpo livello quattro</a:t>
            </a:r>
          </a:p>
          <a:p>
            <a:pPr lvl="4">
              <a:defRPr sz="1800"/>
            </a:pPr>
            <a:r>
              <a:rPr sz="2699"/>
              <a:t>Livello 5</a:t>
            </a:r>
          </a:p>
        </p:txBody>
      </p:sp>
    </p:spTree>
    <p:extLst>
      <p:ext uri="{BB962C8B-B14F-4D97-AF65-F5344CB8AC3E}">
        <p14:creationId xmlns:p14="http://schemas.microsoft.com/office/powerpoint/2010/main" val="13548391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6000"/>
              <a:t>Titolo Testo</a:t>
            </a:r>
          </a:p>
        </p:txBody>
      </p:sp>
      <p:sp>
        <p:nvSpPr>
          <p:cNvPr id="22" name="Shape 22"/>
          <p:cNvSpPr>
            <a:spLocks noGrp="1"/>
          </p:cNvSpPr>
          <p:nvPr>
            <p:ph type="body" idx="1"/>
          </p:nvPr>
        </p:nvSpPr>
        <p:spPr>
          <a:xfrm>
            <a:off x="952502" y="2603505"/>
            <a:ext cx="5334000" cy="6286500"/>
          </a:xfrm>
          <a:prstGeom prst="rect">
            <a:avLst/>
          </a:prstGeom>
        </p:spPr>
        <p:txBody>
          <a:bodyPr/>
          <a:lstStyle>
            <a:lvl1pPr marL="256800" indent="-256800">
              <a:spcBef>
                <a:spcPts val="2401"/>
              </a:spcBef>
              <a:defRPr sz="2101"/>
            </a:lvl1pPr>
            <a:lvl2pPr marL="513586" indent="-256800">
              <a:spcBef>
                <a:spcPts val="2401"/>
              </a:spcBef>
              <a:defRPr sz="2101"/>
            </a:lvl2pPr>
            <a:lvl3pPr marL="770380" indent="-256800">
              <a:spcBef>
                <a:spcPts val="2401"/>
              </a:spcBef>
              <a:defRPr sz="2101"/>
            </a:lvl3pPr>
            <a:lvl4pPr marL="1027171" indent="-256800">
              <a:spcBef>
                <a:spcPts val="2401"/>
              </a:spcBef>
              <a:defRPr sz="2101"/>
            </a:lvl4pPr>
            <a:lvl5pPr marL="1283969" indent="-256800">
              <a:spcBef>
                <a:spcPts val="2401"/>
              </a:spcBef>
              <a:defRPr sz="2101"/>
            </a:lvl5pPr>
          </a:lstStyle>
          <a:p>
            <a:pPr lvl="0">
              <a:defRPr sz="1800"/>
            </a:pPr>
            <a:r>
              <a:rPr sz="2101"/>
              <a:t>Corpo livello uno</a:t>
            </a:r>
          </a:p>
          <a:p>
            <a:pPr lvl="1">
              <a:defRPr sz="1800"/>
            </a:pPr>
            <a:r>
              <a:rPr sz="2101"/>
              <a:t>Corpo livello due</a:t>
            </a:r>
          </a:p>
          <a:p>
            <a:pPr lvl="2">
              <a:defRPr sz="1800"/>
            </a:pPr>
            <a:r>
              <a:rPr sz="2101"/>
              <a:t>Corpo livello tre</a:t>
            </a:r>
          </a:p>
          <a:p>
            <a:pPr lvl="3">
              <a:defRPr sz="1800"/>
            </a:pPr>
            <a:r>
              <a:rPr sz="2101"/>
              <a:t>Corpo livello quattro</a:t>
            </a:r>
          </a:p>
          <a:p>
            <a:pPr lvl="4">
              <a:defRPr sz="1800"/>
            </a:pPr>
            <a:r>
              <a:rPr sz="2101"/>
              <a:t>Livello 5</a:t>
            </a:r>
          </a:p>
        </p:txBody>
      </p:sp>
    </p:spTree>
    <p:extLst>
      <p:ext uri="{BB962C8B-B14F-4D97-AF65-F5344CB8AC3E}">
        <p14:creationId xmlns:p14="http://schemas.microsoft.com/office/powerpoint/2010/main" val="9424041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8.jpe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1" y="444502"/>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Titolo Testo</a:t>
            </a:r>
          </a:p>
        </p:txBody>
      </p:sp>
      <p:sp>
        <p:nvSpPr>
          <p:cNvPr id="3" name="Shape 3"/>
          <p:cNvSpPr>
            <a:spLocks noGrp="1"/>
          </p:cNvSpPr>
          <p:nvPr>
            <p:ph type="body" idx="1"/>
          </p:nvPr>
        </p:nvSpPr>
        <p:spPr>
          <a:xfrm>
            <a:off x="952501" y="2603503"/>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algn="ctr" defTabSz="583364">
        <a:defRPr sz="8000">
          <a:latin typeface="+mn-lt"/>
          <a:ea typeface="+mn-ea"/>
          <a:cs typeface="+mn-cs"/>
          <a:sym typeface="Helvetica Light"/>
        </a:defRPr>
      </a:lvl1pPr>
      <a:lvl2pPr indent="228274" algn="ctr" defTabSz="583364">
        <a:defRPr sz="8000">
          <a:latin typeface="+mn-lt"/>
          <a:ea typeface="+mn-ea"/>
          <a:cs typeface="+mn-cs"/>
          <a:sym typeface="Helvetica Light"/>
        </a:defRPr>
      </a:lvl2pPr>
      <a:lvl3pPr indent="456539" algn="ctr" defTabSz="583364">
        <a:defRPr sz="8000">
          <a:latin typeface="+mn-lt"/>
          <a:ea typeface="+mn-ea"/>
          <a:cs typeface="+mn-cs"/>
          <a:sym typeface="Helvetica Light"/>
        </a:defRPr>
      </a:lvl3pPr>
      <a:lvl4pPr indent="684816" algn="ctr" defTabSz="583364">
        <a:defRPr sz="8000">
          <a:latin typeface="+mn-lt"/>
          <a:ea typeface="+mn-ea"/>
          <a:cs typeface="+mn-cs"/>
          <a:sym typeface="Helvetica Light"/>
        </a:defRPr>
      </a:lvl4pPr>
      <a:lvl5pPr indent="913087" algn="ctr" defTabSz="583364">
        <a:defRPr sz="8000">
          <a:latin typeface="+mn-lt"/>
          <a:ea typeface="+mn-ea"/>
          <a:cs typeface="+mn-cs"/>
          <a:sym typeface="Helvetica Light"/>
        </a:defRPr>
      </a:lvl5pPr>
      <a:lvl6pPr indent="1141367" algn="ctr" defTabSz="583364">
        <a:defRPr sz="8000">
          <a:latin typeface="+mn-lt"/>
          <a:ea typeface="+mn-ea"/>
          <a:cs typeface="+mn-cs"/>
          <a:sym typeface="Helvetica Light"/>
        </a:defRPr>
      </a:lvl6pPr>
      <a:lvl7pPr indent="1369631" algn="ctr" defTabSz="583364">
        <a:defRPr sz="8000">
          <a:latin typeface="+mn-lt"/>
          <a:ea typeface="+mn-ea"/>
          <a:cs typeface="+mn-cs"/>
          <a:sym typeface="Helvetica Light"/>
        </a:defRPr>
      </a:lvl7pPr>
      <a:lvl8pPr indent="1597906" algn="ctr" defTabSz="583364">
        <a:defRPr sz="8000">
          <a:latin typeface="+mn-lt"/>
          <a:ea typeface="+mn-ea"/>
          <a:cs typeface="+mn-cs"/>
          <a:sym typeface="Helvetica Light"/>
        </a:defRPr>
      </a:lvl8pPr>
      <a:lvl9pPr indent="1826180" algn="ctr" defTabSz="583364">
        <a:defRPr sz="8000">
          <a:latin typeface="+mn-lt"/>
          <a:ea typeface="+mn-ea"/>
          <a:cs typeface="+mn-cs"/>
          <a:sym typeface="Helvetica Light"/>
        </a:defRPr>
      </a:lvl9pPr>
    </p:titleStyle>
    <p:bodyStyle>
      <a:lvl1pPr marL="443863" indent="-443863" defTabSz="583364">
        <a:spcBef>
          <a:spcPts val="4200"/>
        </a:spcBef>
        <a:buSzPct val="75000"/>
        <a:buChar char="•"/>
        <a:defRPr sz="3600">
          <a:latin typeface="+mn-lt"/>
          <a:ea typeface="+mn-ea"/>
          <a:cs typeface="+mn-cs"/>
          <a:sym typeface="Helvetica Light"/>
        </a:defRPr>
      </a:lvl1pPr>
      <a:lvl2pPr marL="887726" indent="-443863" defTabSz="583364">
        <a:spcBef>
          <a:spcPts val="4200"/>
        </a:spcBef>
        <a:buSzPct val="75000"/>
        <a:buChar char="•"/>
        <a:defRPr sz="3600">
          <a:latin typeface="+mn-lt"/>
          <a:ea typeface="+mn-ea"/>
          <a:cs typeface="+mn-cs"/>
          <a:sym typeface="Helvetica Light"/>
        </a:defRPr>
      </a:lvl2pPr>
      <a:lvl3pPr marL="1331589" indent="-443863" defTabSz="583364">
        <a:spcBef>
          <a:spcPts val="4200"/>
        </a:spcBef>
        <a:buSzPct val="75000"/>
        <a:buChar char="•"/>
        <a:defRPr sz="3600">
          <a:latin typeface="+mn-lt"/>
          <a:ea typeface="+mn-ea"/>
          <a:cs typeface="+mn-cs"/>
          <a:sym typeface="Helvetica Light"/>
        </a:defRPr>
      </a:lvl3pPr>
      <a:lvl4pPr marL="1775452" indent="-443863" defTabSz="583364">
        <a:spcBef>
          <a:spcPts val="4200"/>
        </a:spcBef>
        <a:buSzPct val="75000"/>
        <a:buChar char="•"/>
        <a:defRPr sz="3600">
          <a:latin typeface="+mn-lt"/>
          <a:ea typeface="+mn-ea"/>
          <a:cs typeface="+mn-cs"/>
          <a:sym typeface="Helvetica Light"/>
        </a:defRPr>
      </a:lvl4pPr>
      <a:lvl5pPr marL="2219315" indent="-443863" defTabSz="583364">
        <a:spcBef>
          <a:spcPts val="4200"/>
        </a:spcBef>
        <a:buSzPct val="75000"/>
        <a:buChar char="•"/>
        <a:defRPr sz="3600">
          <a:latin typeface="+mn-lt"/>
          <a:ea typeface="+mn-ea"/>
          <a:cs typeface="+mn-cs"/>
          <a:sym typeface="Helvetica Light"/>
        </a:defRPr>
      </a:lvl5pPr>
      <a:lvl6pPr marL="2663178" indent="-443863" defTabSz="583364">
        <a:spcBef>
          <a:spcPts val="4200"/>
        </a:spcBef>
        <a:buSzPct val="75000"/>
        <a:buChar char="•"/>
        <a:defRPr sz="3600">
          <a:latin typeface="+mn-lt"/>
          <a:ea typeface="+mn-ea"/>
          <a:cs typeface="+mn-cs"/>
          <a:sym typeface="Helvetica Light"/>
        </a:defRPr>
      </a:lvl6pPr>
      <a:lvl7pPr marL="3107041" indent="-443863" defTabSz="583364">
        <a:spcBef>
          <a:spcPts val="4200"/>
        </a:spcBef>
        <a:buSzPct val="75000"/>
        <a:buChar char="•"/>
        <a:defRPr sz="3600">
          <a:latin typeface="+mn-lt"/>
          <a:ea typeface="+mn-ea"/>
          <a:cs typeface="+mn-cs"/>
          <a:sym typeface="Helvetica Light"/>
        </a:defRPr>
      </a:lvl7pPr>
      <a:lvl8pPr marL="3550905" indent="-443863" defTabSz="583364">
        <a:spcBef>
          <a:spcPts val="4200"/>
        </a:spcBef>
        <a:buSzPct val="75000"/>
        <a:buChar char="•"/>
        <a:defRPr sz="3600">
          <a:latin typeface="+mn-lt"/>
          <a:ea typeface="+mn-ea"/>
          <a:cs typeface="+mn-cs"/>
          <a:sym typeface="Helvetica Light"/>
        </a:defRPr>
      </a:lvl8pPr>
      <a:lvl9pPr marL="3994769" indent="-443863" defTabSz="583364">
        <a:spcBef>
          <a:spcPts val="4200"/>
        </a:spcBef>
        <a:buSzPct val="75000"/>
        <a:buChar char="•"/>
        <a:defRPr sz="3600">
          <a:latin typeface="+mn-lt"/>
          <a:ea typeface="+mn-ea"/>
          <a:cs typeface="+mn-cs"/>
          <a:sym typeface="Helvetica Light"/>
        </a:defRPr>
      </a:lvl9pPr>
    </p:bodyStyle>
    <p:otherStyle>
      <a:lvl1pPr algn="ctr" defTabSz="583364">
        <a:defRPr>
          <a:solidFill>
            <a:schemeClr val="tx1"/>
          </a:solidFill>
          <a:latin typeface="+mn-lt"/>
          <a:ea typeface="+mn-ea"/>
          <a:cs typeface="+mn-cs"/>
          <a:sym typeface="Helvetica Light"/>
        </a:defRPr>
      </a:lvl1pPr>
      <a:lvl2pPr indent="228274" algn="ctr" defTabSz="583364">
        <a:defRPr>
          <a:solidFill>
            <a:schemeClr val="tx1"/>
          </a:solidFill>
          <a:latin typeface="+mn-lt"/>
          <a:ea typeface="+mn-ea"/>
          <a:cs typeface="+mn-cs"/>
          <a:sym typeface="Helvetica Light"/>
        </a:defRPr>
      </a:lvl2pPr>
      <a:lvl3pPr indent="456539" algn="ctr" defTabSz="583364">
        <a:defRPr>
          <a:solidFill>
            <a:schemeClr val="tx1"/>
          </a:solidFill>
          <a:latin typeface="+mn-lt"/>
          <a:ea typeface="+mn-ea"/>
          <a:cs typeface="+mn-cs"/>
          <a:sym typeface="Helvetica Light"/>
        </a:defRPr>
      </a:lvl3pPr>
      <a:lvl4pPr indent="684816" algn="ctr" defTabSz="583364">
        <a:defRPr>
          <a:solidFill>
            <a:schemeClr val="tx1"/>
          </a:solidFill>
          <a:latin typeface="+mn-lt"/>
          <a:ea typeface="+mn-ea"/>
          <a:cs typeface="+mn-cs"/>
          <a:sym typeface="Helvetica Light"/>
        </a:defRPr>
      </a:lvl4pPr>
      <a:lvl5pPr indent="913087" algn="ctr" defTabSz="583364">
        <a:defRPr>
          <a:solidFill>
            <a:schemeClr val="tx1"/>
          </a:solidFill>
          <a:latin typeface="+mn-lt"/>
          <a:ea typeface="+mn-ea"/>
          <a:cs typeface="+mn-cs"/>
          <a:sym typeface="Helvetica Light"/>
        </a:defRPr>
      </a:lvl5pPr>
      <a:lvl6pPr indent="1141367" algn="ctr" defTabSz="583364">
        <a:defRPr>
          <a:solidFill>
            <a:schemeClr val="tx1"/>
          </a:solidFill>
          <a:latin typeface="+mn-lt"/>
          <a:ea typeface="+mn-ea"/>
          <a:cs typeface="+mn-cs"/>
          <a:sym typeface="Helvetica Light"/>
        </a:defRPr>
      </a:lvl6pPr>
      <a:lvl7pPr indent="1369631" algn="ctr" defTabSz="583364">
        <a:defRPr>
          <a:solidFill>
            <a:schemeClr val="tx1"/>
          </a:solidFill>
          <a:latin typeface="+mn-lt"/>
          <a:ea typeface="+mn-ea"/>
          <a:cs typeface="+mn-cs"/>
          <a:sym typeface="Helvetica Light"/>
        </a:defRPr>
      </a:lvl7pPr>
      <a:lvl8pPr indent="1597906" algn="ctr" defTabSz="583364">
        <a:defRPr>
          <a:solidFill>
            <a:schemeClr val="tx1"/>
          </a:solidFill>
          <a:latin typeface="+mn-lt"/>
          <a:ea typeface="+mn-ea"/>
          <a:cs typeface="+mn-cs"/>
          <a:sym typeface="Helvetica Light"/>
        </a:defRPr>
      </a:lvl8pPr>
      <a:lvl9pPr indent="1826180" algn="ctr" defTabSz="583364">
        <a:defRPr>
          <a:solidFill>
            <a:schemeClr val="tx1"/>
          </a:solidFill>
          <a:latin typeface="+mn-lt"/>
          <a:ea typeface="+mn-ea"/>
          <a:cs typeface="+mn-cs"/>
          <a:sym typeface="Helvetica Light"/>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dt" sz="half" idx="2"/>
          </p:nvPr>
        </p:nvSpPr>
        <p:spPr bwMode="auto">
          <a:xfrm>
            <a:off x="650240" y="8891129"/>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9850" tIns="64926" rIns="129850" bIns="64926" numCol="1" anchor="b" anchorCtr="0" compatLnSpc="1">
            <a:prstTxWarp prst="textNoShape">
              <a:avLst/>
            </a:prstTxWarp>
          </a:bodyPr>
          <a:lstStyle>
            <a:lvl1pPr>
              <a:defRPr sz="1274">
                <a:latin typeface="Arial" charset="0"/>
                <a:cs typeface="+mn-cs"/>
              </a:defRPr>
            </a:lvl1pPr>
          </a:lstStyle>
          <a:p>
            <a:pPr defTabSz="973844" fontAlgn="base">
              <a:spcBef>
                <a:spcPct val="0"/>
              </a:spcBef>
              <a:spcAft>
                <a:spcPct val="0"/>
              </a:spcAft>
              <a:defRPr/>
            </a:pPr>
            <a:endParaRPr lang="it-IT">
              <a:solidFill>
                <a:srgbClr val="FFFFFF"/>
              </a:solidFill>
            </a:endParaRPr>
          </a:p>
        </p:txBody>
      </p:sp>
      <p:sp>
        <p:nvSpPr>
          <p:cNvPr id="185347" name="Rectangle 3"/>
          <p:cNvSpPr>
            <a:spLocks noGrp="1" noChangeArrowheads="1"/>
          </p:cNvSpPr>
          <p:nvPr>
            <p:ph type="sldNum" sz="quarter" idx="4"/>
          </p:nvPr>
        </p:nvSpPr>
        <p:spPr bwMode="auto">
          <a:xfrm>
            <a:off x="9320108" y="8886615"/>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9850" tIns="64926" rIns="129850" bIns="64926" numCol="1" anchor="b" anchorCtr="0" compatLnSpc="1">
            <a:prstTxWarp prst="textNoShape">
              <a:avLst/>
            </a:prstTxWarp>
          </a:bodyPr>
          <a:lstStyle>
            <a:lvl1pPr algn="r">
              <a:defRPr sz="1274">
                <a:latin typeface="Arial" charset="0"/>
                <a:cs typeface="+mn-cs"/>
              </a:defRPr>
            </a:lvl1pPr>
          </a:lstStyle>
          <a:p>
            <a:pPr defTabSz="973844" fontAlgn="base">
              <a:spcBef>
                <a:spcPct val="0"/>
              </a:spcBef>
              <a:spcAft>
                <a:spcPct val="0"/>
              </a:spcAft>
              <a:defRPr/>
            </a:pPr>
            <a:fld id="{71A414D1-07CF-1C41-AAB9-5AC2F4B49F19}" type="slidenum">
              <a:rPr lang="it-IT" smtClean="0">
                <a:solidFill>
                  <a:srgbClr val="FFFFFF"/>
                </a:solidFill>
              </a:rPr>
              <a:pPr defTabSz="973844" fontAlgn="base">
                <a:spcBef>
                  <a:spcPct val="0"/>
                </a:spcBef>
                <a:spcAft>
                  <a:spcPct val="0"/>
                </a:spcAft>
                <a:defRPr/>
              </a:pPr>
              <a:t>‹N›</a:t>
            </a:fld>
            <a:endParaRPr lang="it-IT">
              <a:solidFill>
                <a:srgbClr val="FFFFFF"/>
              </a:solidFill>
            </a:endParaRPr>
          </a:p>
        </p:txBody>
      </p:sp>
      <p:grpSp>
        <p:nvGrpSpPr>
          <p:cNvPr id="1028" name="Group 4"/>
          <p:cNvGrpSpPr>
            <a:grpSpLocks/>
          </p:cNvGrpSpPr>
          <p:nvPr/>
        </p:nvGrpSpPr>
        <p:grpSpPr bwMode="auto">
          <a:xfrm>
            <a:off x="2" y="3"/>
            <a:ext cx="13000284" cy="9742312"/>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853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853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853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pPr>
                <a:endParaRPr lang="it-IT" sz="1350">
                  <a:solidFill>
                    <a:srgbClr val="FFFFFF"/>
                  </a:solidFill>
                  <a:cs typeface="ＭＳ Ｐゴシック" charset="0"/>
                  <a:sym typeface="Helvetica Light"/>
                </a:endParaRPr>
              </a:p>
            </p:txBody>
          </p:sp>
          <p:sp>
            <p:nvSpPr>
              <p:cNvPr id="1853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grpSp>
        <p:sp>
          <p:nvSpPr>
            <p:cNvPr id="1853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defRPr/>
              </a:pPr>
              <a:endParaRPr lang="it-IT" sz="1350">
                <a:solidFill>
                  <a:srgbClr val="FFFFFF"/>
                </a:solidFill>
                <a:cs typeface="ＭＳ Ｐゴシック" charset="0"/>
                <a:sym typeface="Helvetica Light"/>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73844" fontAlgn="base">
                <a:spcBef>
                  <a:spcPct val="0"/>
                </a:spcBef>
                <a:spcAft>
                  <a:spcPct val="0"/>
                </a:spcAft>
              </a:pPr>
              <a:endParaRPr lang="it-IT" sz="1350">
                <a:solidFill>
                  <a:srgbClr val="FFFFFF"/>
                </a:solidFill>
                <a:cs typeface="ＭＳ Ｐゴシック" charset="0"/>
                <a:sym typeface="Helvetica Light"/>
              </a:endParaRPr>
            </a:p>
          </p:txBody>
        </p:sp>
      </p:grpSp>
      <p:sp>
        <p:nvSpPr>
          <p:cNvPr id="185357" name="Rectangle 13"/>
          <p:cNvSpPr>
            <a:spLocks noGrp="1" noRot="1" noChangeArrowheads="1"/>
          </p:cNvSpPr>
          <p:nvPr>
            <p:ph type="title"/>
          </p:nvPr>
        </p:nvSpPr>
        <p:spPr bwMode="auto">
          <a:xfrm>
            <a:off x="650240" y="390596"/>
            <a:ext cx="11704320" cy="1625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9850" tIns="64926" rIns="129850" bIns="64926" numCol="1" anchor="ctr" anchorCtr="0" compatLnSpc="1">
            <a:prstTxWarp prst="textNoShape">
              <a:avLst/>
            </a:prstTxWarp>
          </a:bodyPr>
          <a:lstStyle/>
          <a:p>
            <a:pPr lvl="0"/>
            <a:r>
              <a:rPr lang="it-IT"/>
              <a:t>Fare clic per modificare lo stile del titolo</a:t>
            </a:r>
          </a:p>
        </p:txBody>
      </p:sp>
      <p:sp>
        <p:nvSpPr>
          <p:cNvPr id="185358" name="Rectangle 14"/>
          <p:cNvSpPr>
            <a:spLocks noGrp="1" noChangeArrowheads="1"/>
          </p:cNvSpPr>
          <p:nvPr>
            <p:ph type="ftr" sz="quarter" idx="3"/>
          </p:nvPr>
        </p:nvSpPr>
        <p:spPr bwMode="auto">
          <a:xfrm>
            <a:off x="4443309" y="8886615"/>
            <a:ext cx="4118187"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9850" tIns="64926" rIns="129850" bIns="64926" numCol="1" anchor="b" anchorCtr="0" compatLnSpc="1">
            <a:prstTxWarp prst="textNoShape">
              <a:avLst/>
            </a:prstTxWarp>
          </a:bodyPr>
          <a:lstStyle>
            <a:lvl1pPr algn="ctr">
              <a:defRPr sz="1274">
                <a:latin typeface="Arial" charset="0"/>
                <a:cs typeface="+mn-cs"/>
              </a:defRPr>
            </a:lvl1pPr>
          </a:lstStyle>
          <a:p>
            <a:pPr defTabSz="973844" fontAlgn="base">
              <a:spcBef>
                <a:spcPct val="0"/>
              </a:spcBef>
              <a:spcAft>
                <a:spcPct val="0"/>
              </a:spcAft>
              <a:defRPr/>
            </a:pPr>
            <a:endParaRPr lang="it-IT">
              <a:solidFill>
                <a:srgbClr val="FFFFFF"/>
              </a:solidFill>
            </a:endParaRPr>
          </a:p>
        </p:txBody>
      </p:sp>
      <p:sp>
        <p:nvSpPr>
          <p:cNvPr id="185359" name="Rectangle 15"/>
          <p:cNvSpPr>
            <a:spLocks noGrp="1" noChangeArrowheads="1"/>
          </p:cNvSpPr>
          <p:nvPr>
            <p:ph type="body" idx="1"/>
          </p:nvPr>
        </p:nvSpPr>
        <p:spPr bwMode="auto">
          <a:xfrm>
            <a:off x="650240" y="2275885"/>
            <a:ext cx="11704320" cy="64369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9850" tIns="64926" rIns="129850" bIns="64926"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07328608"/>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sz="4726"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86916" algn="ctr" rtl="0" fontAlgn="base">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defRPr>
      </a:lvl6pPr>
      <a:lvl7pPr marL="973844" algn="ctr" rtl="0" fontAlgn="base">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defRPr>
      </a:lvl7pPr>
      <a:lvl8pPr marL="1460777" algn="ctr" rtl="0" fontAlgn="base">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defRPr>
      </a:lvl8pPr>
      <a:lvl9pPr marL="1947699" algn="ctr" rtl="0" fontAlgn="base">
        <a:spcBef>
          <a:spcPct val="0"/>
        </a:spcBef>
        <a:spcAft>
          <a:spcPct val="0"/>
        </a:spcAft>
        <a:defRPr sz="4726" b="1">
          <a:solidFill>
            <a:schemeClr val="tx2"/>
          </a:solidFill>
          <a:effectLst>
            <a:outerShdw blurRad="38100" dist="38100" dir="2700000" algn="tl">
              <a:srgbClr val="000000"/>
            </a:outerShdw>
          </a:effectLst>
          <a:latin typeface="Garamond" charset="0"/>
          <a:ea typeface="ＭＳ Ｐゴシック" charset="0"/>
        </a:defRPr>
      </a:lvl9pPr>
    </p:titleStyle>
    <p:bodyStyle>
      <a:lvl1pPr marL="365200" indent="-365200" algn="l" rtl="0" eaLnBrk="0" fontAlgn="base" hangingPunct="0">
        <a:spcBef>
          <a:spcPct val="20000"/>
        </a:spcBef>
        <a:spcAft>
          <a:spcPct val="0"/>
        </a:spcAft>
        <a:buClr>
          <a:schemeClr val="hlink"/>
        </a:buClr>
        <a:buSzPct val="70000"/>
        <a:buFont typeface="Wingdings" charset="0"/>
        <a:buChar char="n"/>
        <a:defRPr sz="3450">
          <a:solidFill>
            <a:schemeClr val="tx1"/>
          </a:solidFill>
          <a:effectLst>
            <a:outerShdw blurRad="38100" dist="38100" dir="2700000" algn="tl">
              <a:srgbClr val="000000"/>
            </a:outerShdw>
          </a:effectLst>
          <a:latin typeface="+mn-lt"/>
          <a:ea typeface="+mn-ea"/>
          <a:cs typeface="ＭＳ Ｐゴシック" charset="0"/>
        </a:defRPr>
      </a:lvl1pPr>
      <a:lvl2pPr marL="791252" indent="-304335" algn="l" rtl="0" eaLnBrk="0" fontAlgn="base" hangingPunct="0">
        <a:spcBef>
          <a:spcPct val="20000"/>
        </a:spcBef>
        <a:spcAft>
          <a:spcPct val="0"/>
        </a:spcAft>
        <a:buClr>
          <a:schemeClr val="accent2"/>
        </a:buClr>
        <a:buSzPct val="70000"/>
        <a:buFont typeface="Wingdings" charset="0"/>
        <a:buChar char="n"/>
        <a:defRPr sz="2999">
          <a:solidFill>
            <a:schemeClr val="tx1"/>
          </a:solidFill>
          <a:effectLst>
            <a:outerShdw blurRad="38100" dist="38100" dir="2700000" algn="tl">
              <a:srgbClr val="000000"/>
            </a:outerShdw>
          </a:effectLst>
          <a:latin typeface="+mn-lt"/>
          <a:ea typeface="+mn-ea"/>
        </a:defRPr>
      </a:lvl2pPr>
      <a:lvl3pPr marL="1217308" indent="-243458" algn="l" rtl="0" eaLnBrk="0" fontAlgn="base" hangingPunct="0">
        <a:spcBef>
          <a:spcPct val="20000"/>
        </a:spcBef>
        <a:spcAft>
          <a:spcPct val="0"/>
        </a:spcAft>
        <a:buClr>
          <a:schemeClr val="tx2"/>
        </a:buClr>
        <a:buSzPct val="70000"/>
        <a:buFont typeface="Wingdings" charset="0"/>
        <a:buChar char="n"/>
        <a:defRPr sz="2550">
          <a:solidFill>
            <a:schemeClr val="tx1"/>
          </a:solidFill>
          <a:effectLst>
            <a:outerShdw blurRad="38100" dist="38100" dir="2700000" algn="tl">
              <a:srgbClr val="000000"/>
            </a:outerShdw>
          </a:effectLst>
          <a:latin typeface="+mn-lt"/>
          <a:ea typeface="+mn-ea"/>
        </a:defRPr>
      </a:lvl3pPr>
      <a:lvl4pPr marL="1704231" indent="-243458" algn="l" rtl="0" eaLnBrk="0" fontAlgn="base" hangingPunct="0">
        <a:spcBef>
          <a:spcPct val="20000"/>
        </a:spcBef>
        <a:spcAft>
          <a:spcPct val="0"/>
        </a:spcAft>
        <a:buClr>
          <a:schemeClr val="accent2"/>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4pPr>
      <a:lvl5pPr marL="2191166" indent="-243458" algn="l" rtl="0" eaLnBrk="0" fontAlgn="base" hangingPunct="0">
        <a:spcBef>
          <a:spcPct val="20000"/>
        </a:spcBef>
        <a:spcAft>
          <a:spcPct val="0"/>
        </a:spcAft>
        <a:buClr>
          <a:schemeClr val="hlink"/>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5pPr>
      <a:lvl6pPr marL="2678087" indent="-243458" algn="l" rtl="0" fontAlgn="base">
        <a:spcBef>
          <a:spcPct val="20000"/>
        </a:spcBef>
        <a:spcAft>
          <a:spcPct val="0"/>
        </a:spcAft>
        <a:buClr>
          <a:schemeClr val="hlink"/>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6pPr>
      <a:lvl7pPr marL="3165007" indent="-243458" algn="l" rtl="0" fontAlgn="base">
        <a:spcBef>
          <a:spcPct val="20000"/>
        </a:spcBef>
        <a:spcAft>
          <a:spcPct val="0"/>
        </a:spcAft>
        <a:buClr>
          <a:schemeClr val="hlink"/>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7pPr>
      <a:lvl8pPr marL="3651935" indent="-243458" algn="l" rtl="0" fontAlgn="base">
        <a:spcBef>
          <a:spcPct val="20000"/>
        </a:spcBef>
        <a:spcAft>
          <a:spcPct val="0"/>
        </a:spcAft>
        <a:buClr>
          <a:schemeClr val="hlink"/>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8pPr>
      <a:lvl9pPr marL="4138849" indent="-243458" algn="l" rtl="0" fontAlgn="base">
        <a:spcBef>
          <a:spcPct val="20000"/>
        </a:spcBef>
        <a:spcAft>
          <a:spcPct val="0"/>
        </a:spcAft>
        <a:buClr>
          <a:schemeClr val="hlink"/>
        </a:buClr>
        <a:buSzPct val="70000"/>
        <a:buFont typeface="Wingdings" charset="0"/>
        <a:buChar char="n"/>
        <a:defRPr sz="2101">
          <a:solidFill>
            <a:schemeClr val="tx1"/>
          </a:solidFill>
          <a:effectLst>
            <a:outerShdw blurRad="38100" dist="38100" dir="2700000" algn="tl">
              <a:srgbClr val="000000"/>
            </a:outerShdw>
          </a:effectLst>
          <a:latin typeface="+mn-lt"/>
          <a:ea typeface="+mn-ea"/>
        </a:defRPr>
      </a:lvl9pPr>
    </p:bodyStyle>
    <p:otherStyle>
      <a:defPPr>
        <a:defRPr lang="it-IT"/>
      </a:defPPr>
      <a:lvl1pPr marL="0" algn="l" defTabSz="486916" rtl="0" eaLnBrk="1" latinLnBrk="0" hangingPunct="1">
        <a:defRPr sz="1950" kern="1200">
          <a:solidFill>
            <a:schemeClr val="tx1"/>
          </a:solidFill>
          <a:latin typeface="+mn-lt"/>
          <a:ea typeface="+mn-ea"/>
          <a:cs typeface="+mn-cs"/>
        </a:defRPr>
      </a:lvl1pPr>
      <a:lvl2pPr marL="486916" algn="l" defTabSz="486916" rtl="0" eaLnBrk="1" latinLnBrk="0" hangingPunct="1">
        <a:defRPr sz="1950" kern="1200">
          <a:solidFill>
            <a:schemeClr val="tx1"/>
          </a:solidFill>
          <a:latin typeface="+mn-lt"/>
          <a:ea typeface="+mn-ea"/>
          <a:cs typeface="+mn-cs"/>
        </a:defRPr>
      </a:lvl2pPr>
      <a:lvl3pPr marL="973844" algn="l" defTabSz="486916" rtl="0" eaLnBrk="1" latinLnBrk="0" hangingPunct="1">
        <a:defRPr sz="1950" kern="1200">
          <a:solidFill>
            <a:schemeClr val="tx1"/>
          </a:solidFill>
          <a:latin typeface="+mn-lt"/>
          <a:ea typeface="+mn-ea"/>
          <a:cs typeface="+mn-cs"/>
        </a:defRPr>
      </a:lvl3pPr>
      <a:lvl4pPr marL="1460777" algn="l" defTabSz="486916" rtl="0" eaLnBrk="1" latinLnBrk="0" hangingPunct="1">
        <a:defRPr sz="1950" kern="1200">
          <a:solidFill>
            <a:schemeClr val="tx1"/>
          </a:solidFill>
          <a:latin typeface="+mn-lt"/>
          <a:ea typeface="+mn-ea"/>
          <a:cs typeface="+mn-cs"/>
        </a:defRPr>
      </a:lvl4pPr>
      <a:lvl5pPr marL="1947699" algn="l" defTabSz="486916" rtl="0" eaLnBrk="1" latinLnBrk="0" hangingPunct="1">
        <a:defRPr sz="1950" kern="1200">
          <a:solidFill>
            <a:schemeClr val="tx1"/>
          </a:solidFill>
          <a:latin typeface="+mn-lt"/>
          <a:ea typeface="+mn-ea"/>
          <a:cs typeface="+mn-cs"/>
        </a:defRPr>
      </a:lvl5pPr>
      <a:lvl6pPr marL="2434619" algn="l" defTabSz="486916" rtl="0" eaLnBrk="1" latinLnBrk="0" hangingPunct="1">
        <a:defRPr sz="1950" kern="1200">
          <a:solidFill>
            <a:schemeClr val="tx1"/>
          </a:solidFill>
          <a:latin typeface="+mn-lt"/>
          <a:ea typeface="+mn-ea"/>
          <a:cs typeface="+mn-cs"/>
        </a:defRPr>
      </a:lvl6pPr>
      <a:lvl7pPr marL="2921549" algn="l" defTabSz="486916" rtl="0" eaLnBrk="1" latinLnBrk="0" hangingPunct="1">
        <a:defRPr sz="1950" kern="1200">
          <a:solidFill>
            <a:schemeClr val="tx1"/>
          </a:solidFill>
          <a:latin typeface="+mn-lt"/>
          <a:ea typeface="+mn-ea"/>
          <a:cs typeface="+mn-cs"/>
        </a:defRPr>
      </a:lvl7pPr>
      <a:lvl8pPr marL="3408470" algn="l" defTabSz="486916" rtl="0" eaLnBrk="1" latinLnBrk="0" hangingPunct="1">
        <a:defRPr sz="1950" kern="1200">
          <a:solidFill>
            <a:schemeClr val="tx1"/>
          </a:solidFill>
          <a:latin typeface="+mn-lt"/>
          <a:ea typeface="+mn-ea"/>
          <a:cs typeface="+mn-cs"/>
        </a:defRPr>
      </a:lvl8pPr>
      <a:lvl9pPr marL="3895396" algn="l" defTabSz="486916" rtl="0" eaLnBrk="1" latinLnBrk="0" hangingPunct="1">
        <a:defRPr sz="19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dt" sz="half" idx="2"/>
          </p:nvPr>
        </p:nvSpPr>
        <p:spPr bwMode="auto">
          <a:xfrm>
            <a:off x="650240" y="8891129"/>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defRPr sz="1707">
                <a:solidFill>
                  <a:srgbClr val="FFFFFF"/>
                </a:solidFill>
                <a:latin typeface="Arial" charset="0"/>
                <a:ea typeface="ＭＳ Ｐゴシック" charset="0"/>
                <a:cs typeface="+mn-cs"/>
              </a:defRPr>
            </a:lvl1pPr>
          </a:lstStyle>
          <a:p>
            <a:pPr fontAlgn="base">
              <a:spcBef>
                <a:spcPct val="0"/>
              </a:spcBef>
              <a:spcAft>
                <a:spcPct val="0"/>
              </a:spcAft>
              <a:defRPr/>
            </a:pPr>
            <a:endParaRPr lang="it-IT"/>
          </a:p>
        </p:txBody>
      </p:sp>
      <p:sp>
        <p:nvSpPr>
          <p:cNvPr id="185347" name="Rectangle 3"/>
          <p:cNvSpPr>
            <a:spLocks noGrp="1" noChangeArrowheads="1"/>
          </p:cNvSpPr>
          <p:nvPr>
            <p:ph type="sldNum" sz="quarter" idx="4"/>
          </p:nvPr>
        </p:nvSpPr>
        <p:spPr bwMode="auto">
          <a:xfrm>
            <a:off x="9320107" y="8886614"/>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lgn="r">
              <a:defRPr sz="1707">
                <a:solidFill>
                  <a:srgbClr val="FFFFFF"/>
                </a:solidFill>
                <a:latin typeface="Arial" charset="0"/>
              </a:defRPr>
            </a:lvl1pPr>
          </a:lstStyle>
          <a:p>
            <a:pPr fontAlgn="base">
              <a:spcBef>
                <a:spcPct val="0"/>
              </a:spcBef>
              <a:spcAft>
                <a:spcPct val="0"/>
              </a:spcAft>
            </a:pPr>
            <a:fld id="{619D3AFA-2B8A-7644-8F86-4232C708A8DB}" type="slidenum">
              <a:rPr lang="it-IT" altLang="it-IT" smtClean="0"/>
              <a:pPr fontAlgn="base">
                <a:spcBef>
                  <a:spcPct val="0"/>
                </a:spcBef>
                <a:spcAft>
                  <a:spcPct val="0"/>
                </a:spcAft>
              </a:pPr>
              <a:t>‹N›</a:t>
            </a:fld>
            <a:endParaRPr lang="it-IT" altLang="it-IT"/>
          </a:p>
        </p:txBody>
      </p:sp>
      <p:grpSp>
        <p:nvGrpSpPr>
          <p:cNvPr id="103428" name="Group 4"/>
          <p:cNvGrpSpPr>
            <a:grpSpLocks/>
          </p:cNvGrpSpPr>
          <p:nvPr/>
        </p:nvGrpSpPr>
        <p:grpSpPr bwMode="auto">
          <a:xfrm>
            <a:off x="1" y="1"/>
            <a:ext cx="13000284" cy="9742312"/>
            <a:chOff x="0" y="0"/>
            <a:chExt cx="5758" cy="4315"/>
          </a:xfrm>
        </p:grpSpPr>
        <p:grpSp>
          <p:nvGrpSpPr>
            <p:cNvPr id="103432" name="Group 5"/>
            <p:cNvGrpSpPr>
              <a:grpSpLocks/>
            </p:cNvGrpSpPr>
            <p:nvPr userDrawn="1"/>
          </p:nvGrpSpPr>
          <p:grpSpPr bwMode="auto">
            <a:xfrm>
              <a:off x="1728" y="2230"/>
              <a:ext cx="4027" cy="2085"/>
              <a:chOff x="1728" y="2230"/>
              <a:chExt cx="4027" cy="2085"/>
            </a:xfrm>
          </p:grpSpPr>
          <p:sp>
            <p:nvSpPr>
              <p:cNvPr id="1853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853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853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034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sp>
            <p:nvSpPr>
              <p:cNvPr id="1853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grpSp>
        <p:sp>
          <p:nvSpPr>
            <p:cNvPr id="1853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03434" name="Freeform 12"/>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grpSp>
      <p:sp>
        <p:nvSpPr>
          <p:cNvPr id="185357" name="Rectangle 13"/>
          <p:cNvSpPr>
            <a:spLocks noGrp="1" noRot="1" noChangeArrowheads="1"/>
          </p:cNvSpPr>
          <p:nvPr>
            <p:ph type="title"/>
          </p:nvPr>
        </p:nvSpPr>
        <p:spPr bwMode="auto">
          <a:xfrm>
            <a:off x="650240" y="390596"/>
            <a:ext cx="11704320" cy="1625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ctr" anchorCtr="0" compatLnSpc="1">
            <a:prstTxWarp prst="textNoShape">
              <a:avLst/>
            </a:prstTxWarp>
          </a:bodyPr>
          <a:lstStyle/>
          <a:p>
            <a:pPr lvl="0"/>
            <a:r>
              <a:rPr lang="it-IT"/>
              <a:t>Fare clic per modificare lo stile del titolo</a:t>
            </a:r>
          </a:p>
        </p:txBody>
      </p:sp>
      <p:sp>
        <p:nvSpPr>
          <p:cNvPr id="185358" name="Rectangle 14"/>
          <p:cNvSpPr>
            <a:spLocks noGrp="1" noChangeArrowheads="1"/>
          </p:cNvSpPr>
          <p:nvPr>
            <p:ph type="ftr" sz="quarter" idx="3"/>
          </p:nvPr>
        </p:nvSpPr>
        <p:spPr bwMode="auto">
          <a:xfrm>
            <a:off x="4443307" y="8886614"/>
            <a:ext cx="4118187"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lgn="ctr">
              <a:defRPr sz="1707">
                <a:solidFill>
                  <a:srgbClr val="FFFFFF"/>
                </a:solidFill>
                <a:latin typeface="Arial" charset="0"/>
                <a:ea typeface="ＭＳ Ｐゴシック" charset="0"/>
                <a:cs typeface="+mn-cs"/>
              </a:defRPr>
            </a:lvl1pPr>
          </a:lstStyle>
          <a:p>
            <a:pPr fontAlgn="base">
              <a:spcBef>
                <a:spcPct val="0"/>
              </a:spcBef>
              <a:spcAft>
                <a:spcPct val="0"/>
              </a:spcAft>
              <a:defRPr/>
            </a:pPr>
            <a:endParaRPr lang="it-IT"/>
          </a:p>
        </p:txBody>
      </p:sp>
      <p:sp>
        <p:nvSpPr>
          <p:cNvPr id="185359" name="Rectangle 15"/>
          <p:cNvSpPr>
            <a:spLocks noGrp="1" noChangeArrowheads="1"/>
          </p:cNvSpPr>
          <p:nvPr>
            <p:ph type="body" idx="1"/>
          </p:nvPr>
        </p:nvSpPr>
        <p:spPr bwMode="auto">
          <a:xfrm>
            <a:off x="650240" y="2275841"/>
            <a:ext cx="11704320" cy="64369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65218536"/>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648816"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6pPr>
      <a:lvl7pPr marL="1297662"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7pPr>
      <a:lvl8pPr marL="1946508"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8pPr>
      <a:lvl9pPr marL="2595336"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9pPr>
    </p:titleStyle>
    <p:bodyStyle>
      <a:lvl1pPr marL="483157" indent="-483157" algn="l" rtl="0" eaLnBrk="0" fontAlgn="base" hangingPunct="0">
        <a:spcBef>
          <a:spcPct val="20000"/>
        </a:spcBef>
        <a:spcAft>
          <a:spcPct val="0"/>
        </a:spcAft>
        <a:buClr>
          <a:schemeClr val="hlink"/>
        </a:buClr>
        <a:buSzPct val="70000"/>
        <a:buFont typeface="Wingdings" charset="2"/>
        <a:buChar char="n"/>
        <a:defRPr sz="4551">
          <a:solidFill>
            <a:schemeClr val="tx1"/>
          </a:solidFill>
          <a:effectLst>
            <a:outerShdw blurRad="38100" dist="38100" dir="2700000" algn="tl">
              <a:srgbClr val="000000"/>
            </a:outerShdw>
          </a:effectLst>
          <a:latin typeface="+mn-lt"/>
          <a:ea typeface="+mn-ea"/>
          <a:cs typeface="ＭＳ Ｐゴシック" charset="0"/>
        </a:defRPr>
      </a:lvl1pPr>
      <a:lvl2pPr marL="1052108" indent="-401878" algn="l" rtl="0" eaLnBrk="0" fontAlgn="base" hangingPunct="0">
        <a:spcBef>
          <a:spcPct val="20000"/>
        </a:spcBef>
        <a:spcAft>
          <a:spcPct val="0"/>
        </a:spcAft>
        <a:buClr>
          <a:schemeClr val="accent2"/>
        </a:buClr>
        <a:buSzPct val="70000"/>
        <a:buFont typeface="Wingdings" charset="2"/>
        <a:buChar char="n"/>
        <a:defRPr sz="3982">
          <a:solidFill>
            <a:schemeClr val="tx1"/>
          </a:solidFill>
          <a:effectLst>
            <a:outerShdw blurRad="38100" dist="38100" dir="2700000" algn="tl">
              <a:srgbClr val="000000"/>
            </a:outerShdw>
          </a:effectLst>
          <a:latin typeface="+mn-lt"/>
          <a:ea typeface="+mn-ea"/>
        </a:defRPr>
      </a:lvl2pPr>
      <a:lvl3pPr marL="1618802" indent="-320599" algn="l" rtl="0" eaLnBrk="0" fontAlgn="base" hangingPunct="0">
        <a:spcBef>
          <a:spcPct val="20000"/>
        </a:spcBef>
        <a:spcAft>
          <a:spcPct val="0"/>
        </a:spcAft>
        <a:buClr>
          <a:schemeClr val="tx2"/>
        </a:buClr>
        <a:buSzPct val="70000"/>
        <a:buFont typeface="Wingdings" charset="2"/>
        <a:buChar char="n"/>
        <a:defRPr sz="3413">
          <a:solidFill>
            <a:schemeClr val="tx1"/>
          </a:solidFill>
          <a:effectLst>
            <a:outerShdw blurRad="38100" dist="38100" dir="2700000" algn="tl">
              <a:srgbClr val="000000"/>
            </a:outerShdw>
          </a:effectLst>
          <a:latin typeface="+mn-lt"/>
          <a:ea typeface="+mn-ea"/>
        </a:defRPr>
      </a:lvl3pPr>
      <a:lvl4pPr marL="2269032" indent="-320599" algn="l" rtl="0" eaLnBrk="0" fontAlgn="base" hangingPunct="0">
        <a:spcBef>
          <a:spcPct val="20000"/>
        </a:spcBef>
        <a:spcAft>
          <a:spcPct val="0"/>
        </a:spcAft>
        <a:buClr>
          <a:schemeClr val="accent2"/>
        </a:buClr>
        <a:buSzPct val="70000"/>
        <a:buFont typeface="Wingdings" charset="2"/>
        <a:buChar char="n"/>
        <a:defRPr sz="2844">
          <a:solidFill>
            <a:schemeClr val="tx1"/>
          </a:solidFill>
          <a:effectLst>
            <a:outerShdw blurRad="38100" dist="38100" dir="2700000" algn="tl">
              <a:srgbClr val="000000"/>
            </a:outerShdw>
          </a:effectLst>
          <a:latin typeface="+mn-lt"/>
          <a:ea typeface="+mn-ea"/>
        </a:defRPr>
      </a:lvl4pPr>
      <a:lvl5pPr marL="2917003" indent="-320599" algn="l" rtl="0" eaLnBrk="0" fontAlgn="base" hangingPunct="0">
        <a:spcBef>
          <a:spcPct val="20000"/>
        </a:spcBef>
        <a:spcAft>
          <a:spcPct val="0"/>
        </a:spcAft>
        <a:buClr>
          <a:schemeClr val="hlink"/>
        </a:buClr>
        <a:buSzPct val="70000"/>
        <a:buFont typeface="Wingdings" charset="2"/>
        <a:buChar char="n"/>
        <a:defRPr sz="2844">
          <a:solidFill>
            <a:schemeClr val="tx1"/>
          </a:solidFill>
          <a:effectLst>
            <a:outerShdw blurRad="38100" dist="38100" dir="2700000" algn="tl">
              <a:srgbClr val="000000"/>
            </a:outerShdw>
          </a:effectLst>
          <a:latin typeface="+mn-lt"/>
          <a:ea typeface="+mn-ea"/>
        </a:defRPr>
      </a:lvl5pPr>
      <a:lvl6pPr marL="3568593"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6pPr>
      <a:lvl7pPr marL="4217417"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7pPr>
      <a:lvl8pPr marL="4866259"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8pPr>
      <a:lvl9pPr marL="5515071"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9pPr>
    </p:bodyStyle>
    <p:otherStyle>
      <a:defPPr>
        <a:defRPr lang="it-IT"/>
      </a:defPPr>
      <a:lvl1pPr marL="0" algn="l" defTabSz="648816" rtl="0" eaLnBrk="1" latinLnBrk="0" hangingPunct="1">
        <a:defRPr sz="2560" kern="1200">
          <a:solidFill>
            <a:schemeClr val="tx1"/>
          </a:solidFill>
          <a:latin typeface="+mn-lt"/>
          <a:ea typeface="+mn-ea"/>
          <a:cs typeface="+mn-cs"/>
        </a:defRPr>
      </a:lvl1pPr>
      <a:lvl2pPr marL="648816" algn="l" defTabSz="648816" rtl="0" eaLnBrk="1" latinLnBrk="0" hangingPunct="1">
        <a:defRPr sz="2560" kern="1200">
          <a:solidFill>
            <a:schemeClr val="tx1"/>
          </a:solidFill>
          <a:latin typeface="+mn-lt"/>
          <a:ea typeface="+mn-ea"/>
          <a:cs typeface="+mn-cs"/>
        </a:defRPr>
      </a:lvl2pPr>
      <a:lvl3pPr marL="1297662" algn="l" defTabSz="648816" rtl="0" eaLnBrk="1" latinLnBrk="0" hangingPunct="1">
        <a:defRPr sz="2560" kern="1200">
          <a:solidFill>
            <a:schemeClr val="tx1"/>
          </a:solidFill>
          <a:latin typeface="+mn-lt"/>
          <a:ea typeface="+mn-ea"/>
          <a:cs typeface="+mn-cs"/>
        </a:defRPr>
      </a:lvl3pPr>
      <a:lvl4pPr marL="1946508" algn="l" defTabSz="648816" rtl="0" eaLnBrk="1" latinLnBrk="0" hangingPunct="1">
        <a:defRPr sz="2560" kern="1200">
          <a:solidFill>
            <a:schemeClr val="tx1"/>
          </a:solidFill>
          <a:latin typeface="+mn-lt"/>
          <a:ea typeface="+mn-ea"/>
          <a:cs typeface="+mn-cs"/>
        </a:defRPr>
      </a:lvl4pPr>
      <a:lvl5pPr marL="2595336" algn="l" defTabSz="648816" rtl="0" eaLnBrk="1" latinLnBrk="0" hangingPunct="1">
        <a:defRPr sz="2560" kern="1200">
          <a:solidFill>
            <a:schemeClr val="tx1"/>
          </a:solidFill>
          <a:latin typeface="+mn-lt"/>
          <a:ea typeface="+mn-ea"/>
          <a:cs typeface="+mn-cs"/>
        </a:defRPr>
      </a:lvl5pPr>
      <a:lvl6pPr marL="3244161" algn="l" defTabSz="648816" rtl="0" eaLnBrk="1" latinLnBrk="0" hangingPunct="1">
        <a:defRPr sz="2560" kern="1200">
          <a:solidFill>
            <a:schemeClr val="tx1"/>
          </a:solidFill>
          <a:latin typeface="+mn-lt"/>
          <a:ea typeface="+mn-ea"/>
          <a:cs typeface="+mn-cs"/>
        </a:defRPr>
      </a:lvl6pPr>
      <a:lvl7pPr marL="3893009" algn="l" defTabSz="648816" rtl="0" eaLnBrk="1" latinLnBrk="0" hangingPunct="1">
        <a:defRPr sz="2560" kern="1200">
          <a:solidFill>
            <a:schemeClr val="tx1"/>
          </a:solidFill>
          <a:latin typeface="+mn-lt"/>
          <a:ea typeface="+mn-ea"/>
          <a:cs typeface="+mn-cs"/>
        </a:defRPr>
      </a:lvl7pPr>
      <a:lvl8pPr marL="4541837" algn="l" defTabSz="648816" rtl="0" eaLnBrk="1" latinLnBrk="0" hangingPunct="1">
        <a:defRPr sz="2560" kern="1200">
          <a:solidFill>
            <a:schemeClr val="tx1"/>
          </a:solidFill>
          <a:latin typeface="+mn-lt"/>
          <a:ea typeface="+mn-ea"/>
          <a:cs typeface="+mn-cs"/>
        </a:defRPr>
      </a:lvl8pPr>
      <a:lvl9pPr marL="5190669" algn="l" defTabSz="648816"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dt" sz="half" idx="2"/>
          </p:nvPr>
        </p:nvSpPr>
        <p:spPr bwMode="auto">
          <a:xfrm>
            <a:off x="650240" y="8891129"/>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defRPr sz="1707">
                <a:solidFill>
                  <a:srgbClr val="FFFFFF"/>
                </a:solidFill>
                <a:latin typeface="Arial" charset="0"/>
                <a:ea typeface="ＭＳ Ｐゴシック" charset="0"/>
                <a:cs typeface="+mn-cs"/>
              </a:defRPr>
            </a:lvl1pPr>
          </a:lstStyle>
          <a:p>
            <a:pPr fontAlgn="base">
              <a:spcBef>
                <a:spcPct val="0"/>
              </a:spcBef>
              <a:spcAft>
                <a:spcPct val="0"/>
              </a:spcAft>
              <a:defRPr/>
            </a:pPr>
            <a:endParaRPr lang="it-IT"/>
          </a:p>
        </p:txBody>
      </p:sp>
      <p:sp>
        <p:nvSpPr>
          <p:cNvPr id="185347" name="Rectangle 3"/>
          <p:cNvSpPr>
            <a:spLocks noGrp="1" noChangeArrowheads="1"/>
          </p:cNvSpPr>
          <p:nvPr>
            <p:ph type="sldNum" sz="quarter" idx="4"/>
          </p:nvPr>
        </p:nvSpPr>
        <p:spPr bwMode="auto">
          <a:xfrm>
            <a:off x="9320107" y="8886614"/>
            <a:ext cx="3034453"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lgn="r">
              <a:defRPr sz="1707">
                <a:solidFill>
                  <a:srgbClr val="FFFFFF"/>
                </a:solidFill>
                <a:latin typeface="Arial" charset="0"/>
              </a:defRPr>
            </a:lvl1pPr>
          </a:lstStyle>
          <a:p>
            <a:pPr fontAlgn="base">
              <a:spcBef>
                <a:spcPct val="0"/>
              </a:spcBef>
              <a:spcAft>
                <a:spcPct val="0"/>
              </a:spcAft>
            </a:pPr>
            <a:fld id="{E0A2E4A5-9A74-584E-9E17-99E064BDCC93}" type="slidenum">
              <a:rPr lang="it-IT" altLang="it-IT" smtClean="0"/>
              <a:pPr fontAlgn="base">
                <a:spcBef>
                  <a:spcPct val="0"/>
                </a:spcBef>
                <a:spcAft>
                  <a:spcPct val="0"/>
                </a:spcAft>
              </a:pPr>
              <a:t>‹N›</a:t>
            </a:fld>
            <a:endParaRPr lang="it-IT" altLang="it-IT"/>
          </a:p>
        </p:txBody>
      </p:sp>
      <p:grpSp>
        <p:nvGrpSpPr>
          <p:cNvPr id="78852" name="Group 4"/>
          <p:cNvGrpSpPr>
            <a:grpSpLocks/>
          </p:cNvGrpSpPr>
          <p:nvPr/>
        </p:nvGrpSpPr>
        <p:grpSpPr bwMode="auto">
          <a:xfrm>
            <a:off x="1" y="1"/>
            <a:ext cx="13000284" cy="9742312"/>
            <a:chOff x="0" y="0"/>
            <a:chExt cx="5758" cy="4315"/>
          </a:xfrm>
        </p:grpSpPr>
        <p:grpSp>
          <p:nvGrpSpPr>
            <p:cNvPr id="78856" name="Group 5"/>
            <p:cNvGrpSpPr>
              <a:grpSpLocks/>
            </p:cNvGrpSpPr>
            <p:nvPr userDrawn="1"/>
          </p:nvGrpSpPr>
          <p:grpSpPr bwMode="auto">
            <a:xfrm>
              <a:off x="1728" y="2230"/>
              <a:ext cx="4027" cy="2085"/>
              <a:chOff x="1728" y="2230"/>
              <a:chExt cx="4027" cy="2085"/>
            </a:xfrm>
          </p:grpSpPr>
          <p:sp>
            <p:nvSpPr>
              <p:cNvPr id="1853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853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1853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788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sp>
            <p:nvSpPr>
              <p:cNvPr id="1853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grpSp>
        <p:sp>
          <p:nvSpPr>
            <p:cNvPr id="1853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it-IT" sz="5120">
                <a:solidFill>
                  <a:srgbClr val="FFFFFF"/>
                </a:solidFill>
                <a:cs typeface="ＭＳ Ｐゴシック" charset="0"/>
              </a:endParaRPr>
            </a:p>
          </p:txBody>
        </p:sp>
        <p:sp>
          <p:nvSpPr>
            <p:cNvPr id="78858" name="Freeform 12"/>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5120">
                <a:solidFill>
                  <a:srgbClr val="FFFFFF"/>
                </a:solidFill>
              </a:endParaRPr>
            </a:p>
          </p:txBody>
        </p:sp>
      </p:grpSp>
      <p:sp>
        <p:nvSpPr>
          <p:cNvPr id="185357" name="Rectangle 13"/>
          <p:cNvSpPr>
            <a:spLocks noGrp="1" noRot="1" noChangeArrowheads="1"/>
          </p:cNvSpPr>
          <p:nvPr>
            <p:ph type="title"/>
          </p:nvPr>
        </p:nvSpPr>
        <p:spPr bwMode="auto">
          <a:xfrm>
            <a:off x="650240" y="390596"/>
            <a:ext cx="11704320" cy="1625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ctr" anchorCtr="0" compatLnSpc="1">
            <a:prstTxWarp prst="textNoShape">
              <a:avLst/>
            </a:prstTxWarp>
          </a:bodyPr>
          <a:lstStyle/>
          <a:p>
            <a:pPr lvl="0"/>
            <a:r>
              <a:rPr lang="it-IT"/>
              <a:t>Fare clic per modificare lo stile del titolo</a:t>
            </a:r>
          </a:p>
        </p:txBody>
      </p:sp>
      <p:sp>
        <p:nvSpPr>
          <p:cNvPr id="185358" name="Rectangle 14"/>
          <p:cNvSpPr>
            <a:spLocks noGrp="1" noChangeArrowheads="1"/>
          </p:cNvSpPr>
          <p:nvPr>
            <p:ph type="ftr" sz="quarter" idx="3"/>
          </p:nvPr>
        </p:nvSpPr>
        <p:spPr bwMode="auto">
          <a:xfrm>
            <a:off x="4443307" y="8886614"/>
            <a:ext cx="4118187" cy="67733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b" anchorCtr="0" compatLnSpc="1">
            <a:prstTxWarp prst="textNoShape">
              <a:avLst/>
            </a:prstTxWarp>
          </a:bodyPr>
          <a:lstStyle>
            <a:lvl1pPr algn="ctr">
              <a:defRPr sz="1707">
                <a:solidFill>
                  <a:srgbClr val="FFFFFF"/>
                </a:solidFill>
                <a:latin typeface="Arial" charset="0"/>
                <a:ea typeface="ＭＳ Ｐゴシック" charset="0"/>
                <a:cs typeface="+mn-cs"/>
              </a:defRPr>
            </a:lvl1pPr>
          </a:lstStyle>
          <a:p>
            <a:pPr fontAlgn="base">
              <a:spcBef>
                <a:spcPct val="0"/>
              </a:spcBef>
              <a:spcAft>
                <a:spcPct val="0"/>
              </a:spcAft>
              <a:defRPr/>
            </a:pPr>
            <a:endParaRPr lang="it-IT"/>
          </a:p>
        </p:txBody>
      </p:sp>
      <p:sp>
        <p:nvSpPr>
          <p:cNvPr id="185359" name="Rectangle 15"/>
          <p:cNvSpPr>
            <a:spLocks noGrp="1" noChangeArrowheads="1"/>
          </p:cNvSpPr>
          <p:nvPr>
            <p:ph type="body" idx="1"/>
          </p:nvPr>
        </p:nvSpPr>
        <p:spPr bwMode="auto">
          <a:xfrm>
            <a:off x="650240" y="2275841"/>
            <a:ext cx="11704320" cy="64369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241" tIns="45621" rIns="91241" bIns="45621"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7076506"/>
      </p:ext>
    </p:extLst>
  </p:cSld>
  <p:clrMap bg1="dk2" tx1="lt1" bg2="dk1"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xStyles>
    <p:titleStyle>
      <a:lvl1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648816"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6pPr>
      <a:lvl7pPr marL="1297662"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7pPr>
      <a:lvl8pPr marL="1946508"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8pPr>
      <a:lvl9pPr marL="2595336" algn="ctr" rtl="0" fontAlgn="base">
        <a:spcBef>
          <a:spcPct val="0"/>
        </a:spcBef>
        <a:spcAft>
          <a:spcPct val="0"/>
        </a:spcAft>
        <a:defRPr sz="6258" b="1">
          <a:solidFill>
            <a:schemeClr val="tx2"/>
          </a:solidFill>
          <a:effectLst>
            <a:outerShdw blurRad="38100" dist="38100" dir="2700000" algn="tl">
              <a:srgbClr val="000000"/>
            </a:outerShdw>
          </a:effectLst>
          <a:latin typeface="Garamond" charset="0"/>
          <a:ea typeface="ＭＳ Ｐゴシック" charset="0"/>
        </a:defRPr>
      </a:lvl9pPr>
    </p:titleStyle>
    <p:bodyStyle>
      <a:lvl1pPr marL="483157" indent="-483157" algn="l" rtl="0" eaLnBrk="0" fontAlgn="base" hangingPunct="0">
        <a:spcBef>
          <a:spcPct val="20000"/>
        </a:spcBef>
        <a:spcAft>
          <a:spcPct val="0"/>
        </a:spcAft>
        <a:buClr>
          <a:schemeClr val="hlink"/>
        </a:buClr>
        <a:buSzPct val="70000"/>
        <a:buFont typeface="Wingdings" charset="2"/>
        <a:buChar char="n"/>
        <a:defRPr sz="4551">
          <a:solidFill>
            <a:schemeClr val="tx1"/>
          </a:solidFill>
          <a:effectLst>
            <a:outerShdw blurRad="38100" dist="38100" dir="2700000" algn="tl">
              <a:srgbClr val="000000"/>
            </a:outerShdw>
          </a:effectLst>
          <a:latin typeface="+mn-lt"/>
          <a:ea typeface="+mn-ea"/>
          <a:cs typeface="ＭＳ Ｐゴシック" charset="0"/>
        </a:defRPr>
      </a:lvl1pPr>
      <a:lvl2pPr marL="1052108" indent="-401878" algn="l" rtl="0" eaLnBrk="0" fontAlgn="base" hangingPunct="0">
        <a:spcBef>
          <a:spcPct val="20000"/>
        </a:spcBef>
        <a:spcAft>
          <a:spcPct val="0"/>
        </a:spcAft>
        <a:buClr>
          <a:schemeClr val="accent2"/>
        </a:buClr>
        <a:buSzPct val="70000"/>
        <a:buFont typeface="Wingdings" charset="2"/>
        <a:buChar char="n"/>
        <a:defRPr sz="3982">
          <a:solidFill>
            <a:schemeClr val="tx1"/>
          </a:solidFill>
          <a:effectLst>
            <a:outerShdw blurRad="38100" dist="38100" dir="2700000" algn="tl">
              <a:srgbClr val="000000"/>
            </a:outerShdw>
          </a:effectLst>
          <a:latin typeface="+mn-lt"/>
          <a:ea typeface="+mn-ea"/>
        </a:defRPr>
      </a:lvl2pPr>
      <a:lvl3pPr marL="1618802" indent="-320599" algn="l" rtl="0" eaLnBrk="0" fontAlgn="base" hangingPunct="0">
        <a:spcBef>
          <a:spcPct val="20000"/>
        </a:spcBef>
        <a:spcAft>
          <a:spcPct val="0"/>
        </a:spcAft>
        <a:buClr>
          <a:schemeClr val="tx2"/>
        </a:buClr>
        <a:buSzPct val="70000"/>
        <a:buFont typeface="Wingdings" charset="2"/>
        <a:buChar char="n"/>
        <a:defRPr sz="3413">
          <a:solidFill>
            <a:schemeClr val="tx1"/>
          </a:solidFill>
          <a:effectLst>
            <a:outerShdw blurRad="38100" dist="38100" dir="2700000" algn="tl">
              <a:srgbClr val="000000"/>
            </a:outerShdw>
          </a:effectLst>
          <a:latin typeface="+mn-lt"/>
          <a:ea typeface="+mn-ea"/>
        </a:defRPr>
      </a:lvl3pPr>
      <a:lvl4pPr marL="2269032" indent="-320599" algn="l" rtl="0" eaLnBrk="0" fontAlgn="base" hangingPunct="0">
        <a:spcBef>
          <a:spcPct val="20000"/>
        </a:spcBef>
        <a:spcAft>
          <a:spcPct val="0"/>
        </a:spcAft>
        <a:buClr>
          <a:schemeClr val="accent2"/>
        </a:buClr>
        <a:buSzPct val="70000"/>
        <a:buFont typeface="Wingdings" charset="2"/>
        <a:buChar char="n"/>
        <a:defRPr sz="2844">
          <a:solidFill>
            <a:schemeClr val="tx1"/>
          </a:solidFill>
          <a:effectLst>
            <a:outerShdw blurRad="38100" dist="38100" dir="2700000" algn="tl">
              <a:srgbClr val="000000"/>
            </a:outerShdw>
          </a:effectLst>
          <a:latin typeface="+mn-lt"/>
          <a:ea typeface="+mn-ea"/>
        </a:defRPr>
      </a:lvl4pPr>
      <a:lvl5pPr marL="2917003" indent="-320599" algn="l" rtl="0" eaLnBrk="0" fontAlgn="base" hangingPunct="0">
        <a:spcBef>
          <a:spcPct val="20000"/>
        </a:spcBef>
        <a:spcAft>
          <a:spcPct val="0"/>
        </a:spcAft>
        <a:buClr>
          <a:schemeClr val="hlink"/>
        </a:buClr>
        <a:buSzPct val="70000"/>
        <a:buFont typeface="Wingdings" charset="2"/>
        <a:buChar char="n"/>
        <a:defRPr sz="2844">
          <a:solidFill>
            <a:schemeClr val="tx1"/>
          </a:solidFill>
          <a:effectLst>
            <a:outerShdw blurRad="38100" dist="38100" dir="2700000" algn="tl">
              <a:srgbClr val="000000"/>
            </a:outerShdw>
          </a:effectLst>
          <a:latin typeface="+mn-lt"/>
          <a:ea typeface="+mn-ea"/>
        </a:defRPr>
      </a:lvl5pPr>
      <a:lvl6pPr marL="3568593"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6pPr>
      <a:lvl7pPr marL="4217417"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7pPr>
      <a:lvl8pPr marL="4866259"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8pPr>
      <a:lvl9pPr marL="5515071" indent="-324408" algn="l" rtl="0" fontAlgn="base">
        <a:spcBef>
          <a:spcPct val="20000"/>
        </a:spcBef>
        <a:spcAft>
          <a:spcPct val="0"/>
        </a:spcAft>
        <a:buClr>
          <a:schemeClr val="hlink"/>
        </a:buClr>
        <a:buSzPct val="70000"/>
        <a:buFont typeface="Wingdings" charset="0"/>
        <a:buChar char="n"/>
        <a:defRPr sz="2844">
          <a:solidFill>
            <a:schemeClr val="tx1"/>
          </a:solidFill>
          <a:effectLst>
            <a:outerShdw blurRad="38100" dist="38100" dir="2700000" algn="tl">
              <a:srgbClr val="000000"/>
            </a:outerShdw>
          </a:effectLst>
          <a:latin typeface="+mn-lt"/>
          <a:ea typeface="+mn-ea"/>
        </a:defRPr>
      </a:lvl9pPr>
    </p:bodyStyle>
    <p:otherStyle>
      <a:defPPr>
        <a:defRPr lang="it-IT"/>
      </a:defPPr>
      <a:lvl1pPr marL="0" algn="l" defTabSz="648816" rtl="0" eaLnBrk="1" latinLnBrk="0" hangingPunct="1">
        <a:defRPr sz="2560" kern="1200">
          <a:solidFill>
            <a:schemeClr val="tx1"/>
          </a:solidFill>
          <a:latin typeface="+mn-lt"/>
          <a:ea typeface="+mn-ea"/>
          <a:cs typeface="+mn-cs"/>
        </a:defRPr>
      </a:lvl1pPr>
      <a:lvl2pPr marL="648816" algn="l" defTabSz="648816" rtl="0" eaLnBrk="1" latinLnBrk="0" hangingPunct="1">
        <a:defRPr sz="2560" kern="1200">
          <a:solidFill>
            <a:schemeClr val="tx1"/>
          </a:solidFill>
          <a:latin typeface="+mn-lt"/>
          <a:ea typeface="+mn-ea"/>
          <a:cs typeface="+mn-cs"/>
        </a:defRPr>
      </a:lvl2pPr>
      <a:lvl3pPr marL="1297662" algn="l" defTabSz="648816" rtl="0" eaLnBrk="1" latinLnBrk="0" hangingPunct="1">
        <a:defRPr sz="2560" kern="1200">
          <a:solidFill>
            <a:schemeClr val="tx1"/>
          </a:solidFill>
          <a:latin typeface="+mn-lt"/>
          <a:ea typeface="+mn-ea"/>
          <a:cs typeface="+mn-cs"/>
        </a:defRPr>
      </a:lvl3pPr>
      <a:lvl4pPr marL="1946508" algn="l" defTabSz="648816" rtl="0" eaLnBrk="1" latinLnBrk="0" hangingPunct="1">
        <a:defRPr sz="2560" kern="1200">
          <a:solidFill>
            <a:schemeClr val="tx1"/>
          </a:solidFill>
          <a:latin typeface="+mn-lt"/>
          <a:ea typeface="+mn-ea"/>
          <a:cs typeface="+mn-cs"/>
        </a:defRPr>
      </a:lvl4pPr>
      <a:lvl5pPr marL="2595336" algn="l" defTabSz="648816" rtl="0" eaLnBrk="1" latinLnBrk="0" hangingPunct="1">
        <a:defRPr sz="2560" kern="1200">
          <a:solidFill>
            <a:schemeClr val="tx1"/>
          </a:solidFill>
          <a:latin typeface="+mn-lt"/>
          <a:ea typeface="+mn-ea"/>
          <a:cs typeface="+mn-cs"/>
        </a:defRPr>
      </a:lvl5pPr>
      <a:lvl6pPr marL="3244161" algn="l" defTabSz="648816" rtl="0" eaLnBrk="1" latinLnBrk="0" hangingPunct="1">
        <a:defRPr sz="2560" kern="1200">
          <a:solidFill>
            <a:schemeClr val="tx1"/>
          </a:solidFill>
          <a:latin typeface="+mn-lt"/>
          <a:ea typeface="+mn-ea"/>
          <a:cs typeface="+mn-cs"/>
        </a:defRPr>
      </a:lvl6pPr>
      <a:lvl7pPr marL="3893009" algn="l" defTabSz="648816" rtl="0" eaLnBrk="1" latinLnBrk="0" hangingPunct="1">
        <a:defRPr sz="2560" kern="1200">
          <a:solidFill>
            <a:schemeClr val="tx1"/>
          </a:solidFill>
          <a:latin typeface="+mn-lt"/>
          <a:ea typeface="+mn-ea"/>
          <a:cs typeface="+mn-cs"/>
        </a:defRPr>
      </a:lvl7pPr>
      <a:lvl8pPr marL="4541837" algn="l" defTabSz="648816" rtl="0" eaLnBrk="1" latinLnBrk="0" hangingPunct="1">
        <a:defRPr sz="2560" kern="1200">
          <a:solidFill>
            <a:schemeClr val="tx1"/>
          </a:solidFill>
          <a:latin typeface="+mn-lt"/>
          <a:ea typeface="+mn-ea"/>
          <a:cs typeface="+mn-cs"/>
        </a:defRPr>
      </a:lvl8pPr>
      <a:lvl9pPr marL="5190669" algn="l" defTabSz="648816" rtl="0" eaLnBrk="1" latinLnBrk="0" hangingPunct="1">
        <a:defRPr sz="25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a:extLst>
              <a:ext uri="{28A0092B-C50C-407E-A947-70E740481C1C}">
                <a14:useLocalDpi xmlns:a14="http://schemas.microsoft.com/office/drawing/2010/main" val="0"/>
              </a:ext>
            </a:extLst>
          </a:blip>
          <a:srcRect l="2599" r="5875" b="5263"/>
          <a:stretch>
            <a:fillRect/>
          </a:stretch>
        </p:blipFill>
        <p:spPr bwMode="auto">
          <a:xfrm>
            <a:off x="4516" y="8344747"/>
            <a:ext cx="13004800" cy="1499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50240" y="390596"/>
            <a:ext cx="11704320" cy="1625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eaLnBrk="1" fontAlgn="auto" latinLnBrk="0" hangingPunct="1">
              <a:spcBef>
                <a:spcPts val="0"/>
              </a:spcBef>
              <a:spcAft>
                <a:spcPts val="0"/>
              </a:spcAft>
              <a:defRPr kumimoji="0" lang="it-IT" sz="1700">
                <a:solidFill>
                  <a:schemeClr val="tx1">
                    <a:tint val="75000"/>
                  </a:schemeClr>
                </a:solidFill>
                <a:latin typeface="+mn-lt"/>
                <a:ea typeface="+mn-ea"/>
                <a:cs typeface="+mn-cs"/>
              </a:defRPr>
            </a:lvl1pPr>
          </a:lstStyle>
          <a:p>
            <a:pPr defTabSz="914400" rtl="0">
              <a:defRPr kumimoji="0"/>
            </a:pPr>
            <a:fld id="{2EB4AFA9-4397-7D4F-AA2D-0ADB78615281}" type="datetimeFigureOut">
              <a:rPr lang="en-US" kern="1200">
                <a:solidFill>
                  <a:prstClr val="black">
                    <a:tint val="75000"/>
                  </a:prstClr>
                </a:solidFill>
              </a:rPr>
              <a:pPr defTabSz="914400" rtl="0">
                <a:defRPr kumimoji="0"/>
              </a:pPr>
              <a:t>10/4/18</a:t>
            </a:fld>
            <a:endParaRPr kern="1200">
              <a:solidFill>
                <a:prstClr val="black">
                  <a:tint val="75000"/>
                </a:prstClr>
              </a:solidFill>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eaLnBrk="1" fontAlgn="auto" latinLnBrk="0" hangingPunct="1">
              <a:spcBef>
                <a:spcPts val="0"/>
              </a:spcBef>
              <a:spcAft>
                <a:spcPts val="0"/>
              </a:spcAft>
              <a:defRPr kumimoji="0" lang="it-IT" sz="1700">
                <a:solidFill>
                  <a:schemeClr val="tx1">
                    <a:tint val="75000"/>
                  </a:schemeClr>
                </a:solidFill>
                <a:latin typeface="+mn-lt"/>
                <a:ea typeface="+mn-ea"/>
                <a:cs typeface="+mn-cs"/>
              </a:defRPr>
            </a:lvl1pPr>
          </a:lstStyle>
          <a:p>
            <a:pPr defTabSz="914400" rtl="0">
              <a:defRPr kumimoji="0"/>
            </a:pPr>
            <a:endParaRPr kern="1200">
              <a:solidFill>
                <a:prstClr val="black">
                  <a:tint val="75000"/>
                </a:prstClr>
              </a:solidFill>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eaLnBrk="1" fontAlgn="auto" latinLnBrk="0" hangingPunct="1">
              <a:spcBef>
                <a:spcPts val="0"/>
              </a:spcBef>
              <a:spcAft>
                <a:spcPts val="0"/>
              </a:spcAft>
              <a:defRPr kumimoji="0" lang="it-IT" sz="1700">
                <a:solidFill>
                  <a:schemeClr val="tx1">
                    <a:tint val="75000"/>
                  </a:schemeClr>
                </a:solidFill>
                <a:latin typeface="+mn-lt"/>
                <a:ea typeface="+mn-ea"/>
                <a:cs typeface="+mn-cs"/>
              </a:defRPr>
            </a:lvl1pPr>
          </a:lstStyle>
          <a:p>
            <a:pPr defTabSz="914400" rtl="0">
              <a:defRPr kumimoji="0"/>
            </a:pPr>
            <a:fld id="{97B89653-A5DF-6C43-8E17-A87EF3003DD4}" type="slidenum">
              <a:rPr kern="1200">
                <a:solidFill>
                  <a:prstClr val="black">
                    <a:tint val="75000"/>
                  </a:prstClr>
                </a:solidFill>
              </a:rPr>
              <a:pPr defTabSz="914400" rtl="0">
                <a:defRPr kumimoji="0"/>
              </a:pPr>
              <a:t>‹N›</a:t>
            </a:fld>
            <a:endParaRPr kern="1200">
              <a:solidFill>
                <a:prstClr val="black">
                  <a:tint val="75000"/>
                </a:prstClr>
              </a:solidFill>
            </a:endParaRPr>
          </a:p>
        </p:txBody>
      </p:sp>
      <p:sp>
        <p:nvSpPr>
          <p:cNvPr id="1031" name="Text Placeholder 2"/>
          <p:cNvSpPr>
            <a:spLocks noGrp="1"/>
          </p:cNvSpPr>
          <p:nvPr>
            <p:ph type="body" idx="1"/>
          </p:nvPr>
        </p:nvSpPr>
        <p:spPr bwMode="auto">
          <a:xfrm>
            <a:off x="650240" y="2275841"/>
            <a:ext cx="11704320" cy="64369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55186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lang="it-IT" sz="6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cs typeface="ＭＳ Ｐゴシック" charset="0"/>
        </a:defRPr>
      </a:lvl5pPr>
      <a:lvl6pPr marL="650230" algn="ctr" rtl="0" eaLnBrk="1" fontAlgn="base" latinLnBrk="0" hangingPunct="1">
        <a:spcBef>
          <a:spcPct val="0"/>
        </a:spcBef>
        <a:spcAft>
          <a:spcPct val="0"/>
        </a:spcAft>
        <a:defRPr kumimoji="0" sz="6300">
          <a:solidFill>
            <a:schemeClr val="tx1"/>
          </a:solidFill>
          <a:latin typeface="Calibri" pitchFamily="34" charset="0"/>
        </a:defRPr>
      </a:lvl6pPr>
      <a:lvl7pPr marL="1300460" algn="ctr" rtl="0" eaLnBrk="1" fontAlgn="base" latinLnBrk="0" hangingPunct="1">
        <a:spcBef>
          <a:spcPct val="0"/>
        </a:spcBef>
        <a:spcAft>
          <a:spcPct val="0"/>
        </a:spcAft>
        <a:defRPr kumimoji="0" sz="6300">
          <a:solidFill>
            <a:schemeClr val="tx1"/>
          </a:solidFill>
          <a:latin typeface="Calibri" pitchFamily="34" charset="0"/>
        </a:defRPr>
      </a:lvl7pPr>
      <a:lvl8pPr marL="1950690" algn="ctr" rtl="0" eaLnBrk="1" fontAlgn="base" latinLnBrk="0" hangingPunct="1">
        <a:spcBef>
          <a:spcPct val="0"/>
        </a:spcBef>
        <a:spcAft>
          <a:spcPct val="0"/>
        </a:spcAft>
        <a:defRPr kumimoji="0" sz="6300">
          <a:solidFill>
            <a:schemeClr val="tx1"/>
          </a:solidFill>
          <a:latin typeface="Calibri" pitchFamily="34" charset="0"/>
        </a:defRPr>
      </a:lvl8pPr>
      <a:lvl9pPr marL="2600919" algn="ctr" rtl="0" eaLnBrk="1" fontAlgn="base" latinLnBrk="0" hangingPunct="1">
        <a:spcBef>
          <a:spcPct val="0"/>
        </a:spcBef>
        <a:spcAft>
          <a:spcPct val="0"/>
        </a:spcAft>
        <a:defRPr kumimoji="0" sz="6300">
          <a:solidFill>
            <a:schemeClr val="tx1"/>
          </a:solidFill>
          <a:latin typeface="Calibri" pitchFamily="34" charset="0"/>
        </a:defRPr>
      </a:lvl9pPr>
    </p:titleStyle>
    <p:bodyStyle>
      <a:lvl1pPr marL="487672" indent="-487672" algn="l" rtl="0" eaLnBrk="0" fontAlgn="base" hangingPunct="0">
        <a:spcBef>
          <a:spcPct val="20000"/>
        </a:spcBef>
        <a:spcAft>
          <a:spcPct val="0"/>
        </a:spcAft>
        <a:buFont typeface="Arial" charset="0"/>
        <a:buChar char="•"/>
        <a:defRPr lang="it-IT" sz="4600" kern="1200">
          <a:solidFill>
            <a:schemeClr val="tx1"/>
          </a:solidFill>
          <a:latin typeface="+mn-lt"/>
          <a:ea typeface="ＭＳ Ｐゴシック" charset="0"/>
          <a:cs typeface="ＭＳ Ｐゴシック" charset="0"/>
        </a:defRPr>
      </a:lvl1pPr>
      <a:lvl2pPr marL="1056623" indent="-406394" algn="l" rtl="0" eaLnBrk="0" fontAlgn="base" hangingPunct="0">
        <a:spcBef>
          <a:spcPct val="20000"/>
        </a:spcBef>
        <a:spcAft>
          <a:spcPct val="0"/>
        </a:spcAft>
        <a:buFont typeface="Arial" charset="0"/>
        <a:buChar char="–"/>
        <a:defRPr lang="it-IT" sz="4000" kern="1200">
          <a:solidFill>
            <a:schemeClr val="tx1"/>
          </a:solidFill>
          <a:latin typeface="+mn-lt"/>
          <a:ea typeface="ＭＳ Ｐゴシック" charset="0"/>
          <a:cs typeface="+mn-cs"/>
        </a:defRPr>
      </a:lvl2pPr>
      <a:lvl3pPr marL="1625575" indent="-325115" algn="l" rtl="0" eaLnBrk="0" fontAlgn="base" hangingPunct="0">
        <a:spcBef>
          <a:spcPct val="20000"/>
        </a:spcBef>
        <a:spcAft>
          <a:spcPct val="0"/>
        </a:spcAft>
        <a:buFont typeface="Arial" charset="0"/>
        <a:buChar char="•"/>
        <a:defRPr lang="it-IT" sz="3400" kern="1200">
          <a:solidFill>
            <a:schemeClr val="tx1"/>
          </a:solidFill>
          <a:latin typeface="+mn-lt"/>
          <a:ea typeface="ＭＳ Ｐゴシック" charset="0"/>
          <a:cs typeface="+mn-cs"/>
        </a:defRPr>
      </a:lvl3pPr>
      <a:lvl4pPr marL="2275804" indent="-325115" algn="l" rtl="0" eaLnBrk="0" fontAlgn="base" hangingPunct="0">
        <a:spcBef>
          <a:spcPct val="20000"/>
        </a:spcBef>
        <a:spcAft>
          <a:spcPct val="0"/>
        </a:spcAft>
        <a:buFont typeface="Arial" charset="0"/>
        <a:buChar char="–"/>
        <a:defRPr lang="it-IT" sz="2800" kern="1200">
          <a:solidFill>
            <a:schemeClr val="tx1"/>
          </a:solidFill>
          <a:latin typeface="+mn-lt"/>
          <a:ea typeface="ＭＳ Ｐゴシック" charset="0"/>
          <a:cs typeface="+mn-cs"/>
        </a:defRPr>
      </a:lvl4pPr>
      <a:lvl5pPr marL="2926034" indent="-325115" algn="l" rtl="0" eaLnBrk="0" fontAlgn="base" hangingPunct="0">
        <a:spcBef>
          <a:spcPct val="20000"/>
        </a:spcBef>
        <a:spcAft>
          <a:spcPct val="0"/>
        </a:spcAft>
        <a:buFont typeface="Arial" charset="0"/>
        <a:buChar char="»"/>
        <a:defRPr lang="it-IT" sz="2800" kern="1200">
          <a:solidFill>
            <a:schemeClr val="tx1"/>
          </a:solidFill>
          <a:latin typeface="+mn-lt"/>
          <a:ea typeface="ＭＳ Ｐゴシック" charset="0"/>
          <a:cs typeface="+mn-cs"/>
        </a:defRPr>
      </a:lvl5pPr>
      <a:lvl6pPr marL="3576264" indent="-325115" algn="l" defTabSz="130046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9pPr>
    </p:bodyStyle>
    <p:otherStyle>
      <a:defPPr>
        <a:defRPr kumimoji="0" lang="it-IT"/>
      </a:defPPr>
      <a:lvl1pPr marL="0" algn="l" defTabSz="1300460" rtl="0" eaLnBrk="1" latinLnBrk="0" hangingPunct="1">
        <a:defRPr kumimoji="0" lang="it-IT" sz="2600" kern="1200">
          <a:solidFill>
            <a:schemeClr val="tx1"/>
          </a:solidFill>
          <a:latin typeface="+mn-lt"/>
          <a:ea typeface="+mn-ea"/>
          <a:cs typeface="+mn-cs"/>
        </a:defRPr>
      </a:lvl1pPr>
      <a:lvl2pPr marL="650230" algn="l" defTabSz="1300460" rtl="0" eaLnBrk="1" latinLnBrk="0" hangingPunct="1">
        <a:defRPr kumimoji="0" lang="it-IT" sz="2600" kern="1200">
          <a:solidFill>
            <a:schemeClr val="tx1"/>
          </a:solidFill>
          <a:latin typeface="+mn-lt"/>
          <a:ea typeface="+mn-ea"/>
          <a:cs typeface="+mn-cs"/>
        </a:defRPr>
      </a:lvl2pPr>
      <a:lvl3pPr marL="1300460" algn="l" defTabSz="1300460" rtl="0" eaLnBrk="1" latinLnBrk="0" hangingPunct="1">
        <a:defRPr kumimoji="0" lang="it-IT" sz="2600" kern="1200">
          <a:solidFill>
            <a:schemeClr val="tx1"/>
          </a:solidFill>
          <a:latin typeface="+mn-lt"/>
          <a:ea typeface="+mn-ea"/>
          <a:cs typeface="+mn-cs"/>
        </a:defRPr>
      </a:lvl3pPr>
      <a:lvl4pPr marL="1950690" algn="l" defTabSz="1300460" rtl="0" eaLnBrk="1" latinLnBrk="0" hangingPunct="1">
        <a:defRPr kumimoji="0" lang="it-IT" sz="2600" kern="1200">
          <a:solidFill>
            <a:schemeClr val="tx1"/>
          </a:solidFill>
          <a:latin typeface="+mn-lt"/>
          <a:ea typeface="+mn-ea"/>
          <a:cs typeface="+mn-cs"/>
        </a:defRPr>
      </a:lvl4pPr>
      <a:lvl5pPr marL="2600919" algn="l" defTabSz="1300460" rtl="0" eaLnBrk="1" latinLnBrk="0" hangingPunct="1">
        <a:defRPr kumimoji="0" lang="it-IT" sz="2600" kern="1200">
          <a:solidFill>
            <a:schemeClr val="tx1"/>
          </a:solidFill>
          <a:latin typeface="+mn-lt"/>
          <a:ea typeface="+mn-ea"/>
          <a:cs typeface="+mn-cs"/>
        </a:defRPr>
      </a:lvl5pPr>
      <a:lvl6pPr marL="3251149" algn="l" defTabSz="1300460" rtl="0" eaLnBrk="1" latinLnBrk="0" hangingPunct="1">
        <a:defRPr kumimoji="0" lang="it-IT" sz="2600" kern="1200">
          <a:solidFill>
            <a:schemeClr val="tx1"/>
          </a:solidFill>
          <a:latin typeface="+mn-lt"/>
          <a:ea typeface="+mn-ea"/>
          <a:cs typeface="+mn-cs"/>
        </a:defRPr>
      </a:lvl6pPr>
      <a:lvl7pPr marL="3901379" algn="l" defTabSz="1300460" rtl="0" eaLnBrk="1" latinLnBrk="0" hangingPunct="1">
        <a:defRPr kumimoji="0" lang="it-IT" sz="2600" kern="1200">
          <a:solidFill>
            <a:schemeClr val="tx1"/>
          </a:solidFill>
          <a:latin typeface="+mn-lt"/>
          <a:ea typeface="+mn-ea"/>
          <a:cs typeface="+mn-cs"/>
        </a:defRPr>
      </a:lvl7pPr>
      <a:lvl8pPr marL="4551609" algn="l" defTabSz="1300460" rtl="0" eaLnBrk="1" latinLnBrk="0" hangingPunct="1">
        <a:defRPr kumimoji="0" lang="it-IT" sz="2600" kern="1200">
          <a:solidFill>
            <a:schemeClr val="tx1"/>
          </a:solidFill>
          <a:latin typeface="+mn-lt"/>
          <a:ea typeface="+mn-ea"/>
          <a:cs typeface="+mn-cs"/>
        </a:defRPr>
      </a:lvl8pPr>
      <a:lvl9pPr marL="5201839" algn="l" defTabSz="1300460" rtl="0" eaLnBrk="1" latinLnBrk="0" hangingPunct="1">
        <a:defRPr kumimoji="0" lang="it-IT"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781193" y="153569"/>
            <a:ext cx="11437902" cy="190104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9857" tIns="64929" rIns="129857" bIns="64929" numCol="1" anchor="b" anchorCtr="0" compatLnSpc="1">
            <a:prstTxWarp prst="textNoShape">
              <a:avLst/>
            </a:prstTxWarp>
          </a:bodyPr>
          <a:lstStyle/>
          <a:p>
            <a:pPr lvl="0"/>
            <a:r>
              <a:rPr lang="it-IT"/>
              <a:t>Fare clic per modificare stile</a:t>
            </a:r>
          </a:p>
        </p:txBody>
      </p:sp>
      <p:sp>
        <p:nvSpPr>
          <p:cNvPr id="17411" name="Text Placeholder 2"/>
          <p:cNvSpPr>
            <a:spLocks noGrp="1"/>
          </p:cNvSpPr>
          <p:nvPr>
            <p:ph type="body" idx="1"/>
          </p:nvPr>
        </p:nvSpPr>
        <p:spPr bwMode="auto">
          <a:xfrm>
            <a:off x="781193" y="2275840"/>
            <a:ext cx="11437902" cy="61772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9857" tIns="64929" rIns="129857" bIns="64929"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2"/>
          </p:nvPr>
        </p:nvSpPr>
        <p:spPr>
          <a:xfrm>
            <a:off x="8006080" y="8925037"/>
            <a:ext cx="3034453" cy="519289"/>
          </a:xfrm>
          <a:prstGeom prst="rect">
            <a:avLst/>
          </a:prstGeom>
        </p:spPr>
        <p:txBody>
          <a:bodyPr vert="horz" lIns="129857" tIns="64929" rIns="129857" bIns="64929" rtlCol="0" anchor="ctr"/>
          <a:lstStyle>
            <a:lvl1pPr algn="r">
              <a:defRPr sz="1700">
                <a:solidFill>
                  <a:schemeClr val="bg1"/>
                </a:solidFill>
              </a:defRPr>
            </a:lvl1pPr>
          </a:lstStyle>
          <a:p>
            <a:pPr defTabSz="649288" rtl="0" fontAlgn="base">
              <a:spcBef>
                <a:spcPct val="0"/>
              </a:spcBef>
              <a:spcAft>
                <a:spcPct val="0"/>
              </a:spcAft>
              <a:defRPr/>
            </a:pPr>
            <a:fld id="{1037F5AC-5A37-EB49-8A86-08C1C3D5ADC8}" type="datetimeFigureOut">
              <a:rPr lang="it-IT" kern="1200" smtClean="0">
                <a:solidFill>
                  <a:prstClr val="white"/>
                </a:solidFill>
                <a:latin typeface="Candara" charset="0"/>
                <a:ea typeface="ＭＳ Ｐゴシック" charset="0"/>
                <a:cs typeface="ＭＳ Ｐゴシック" charset="0"/>
              </a:rPr>
              <a:pPr defTabSz="649288" rtl="0" fontAlgn="base">
                <a:spcBef>
                  <a:spcPct val="0"/>
                </a:spcBef>
                <a:spcAft>
                  <a:spcPct val="0"/>
                </a:spcAft>
                <a:defRPr/>
              </a:pPr>
              <a:t>04/10/18</a:t>
            </a:fld>
            <a:endParaRPr lang="it-IT" kern="1200">
              <a:solidFill>
                <a:prstClr val="white"/>
              </a:solidFill>
              <a:latin typeface="Candara" charset="0"/>
              <a:ea typeface="ＭＳ Ｐゴシック" charset="0"/>
              <a:cs typeface="ＭＳ Ｐゴシック" charset="0"/>
            </a:endParaRPr>
          </a:p>
        </p:txBody>
      </p:sp>
      <p:sp>
        <p:nvSpPr>
          <p:cNvPr id="5" name="Footer Placeholder 4"/>
          <p:cNvSpPr>
            <a:spLocks noGrp="1"/>
          </p:cNvSpPr>
          <p:nvPr>
            <p:ph type="ftr" sz="quarter" idx="3"/>
          </p:nvPr>
        </p:nvSpPr>
        <p:spPr>
          <a:xfrm>
            <a:off x="377050" y="8925037"/>
            <a:ext cx="6883964" cy="519289"/>
          </a:xfrm>
          <a:prstGeom prst="rect">
            <a:avLst/>
          </a:prstGeom>
        </p:spPr>
        <p:txBody>
          <a:bodyPr vert="horz" lIns="129857" tIns="64929" rIns="129857" bIns="64929" rtlCol="0" anchor="ctr"/>
          <a:lstStyle>
            <a:lvl1pPr algn="l">
              <a:defRPr sz="1700">
                <a:solidFill>
                  <a:schemeClr val="bg1"/>
                </a:solidFill>
              </a:defRPr>
            </a:lvl1pPr>
          </a:lstStyle>
          <a:p>
            <a:pPr defTabSz="649288" rtl="0" fontAlgn="base">
              <a:spcBef>
                <a:spcPct val="0"/>
              </a:spcBef>
              <a:spcAft>
                <a:spcPct val="0"/>
              </a:spcAft>
              <a:defRPr/>
            </a:pPr>
            <a:endParaRPr lang="it-IT" kern="1200">
              <a:solidFill>
                <a:prstClr val="white"/>
              </a:solidFill>
              <a:latin typeface="Candara"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11232445" y="8925037"/>
            <a:ext cx="1408853" cy="519289"/>
          </a:xfrm>
          <a:prstGeom prst="rect">
            <a:avLst/>
          </a:prstGeom>
        </p:spPr>
        <p:txBody>
          <a:bodyPr vert="horz" lIns="129857" tIns="64929" rIns="129857" bIns="64929" rtlCol="0" anchor="ctr"/>
          <a:lstStyle>
            <a:lvl1pPr algn="r">
              <a:defRPr sz="5100">
                <a:solidFill>
                  <a:schemeClr val="bg1"/>
                </a:solidFill>
              </a:defRPr>
            </a:lvl1pPr>
          </a:lstStyle>
          <a:p>
            <a:pPr defTabSz="649288" rtl="0" fontAlgn="base">
              <a:spcBef>
                <a:spcPct val="0"/>
              </a:spcBef>
              <a:spcAft>
                <a:spcPct val="0"/>
              </a:spcAft>
              <a:defRPr/>
            </a:pPr>
            <a:fld id="{B0A86169-450A-9F46-958C-F2B5519682A0}" type="slidenum">
              <a:rPr lang="it-IT" kern="1200" smtClean="0">
                <a:solidFill>
                  <a:prstClr val="white"/>
                </a:solidFill>
                <a:latin typeface="Candara" charset="0"/>
                <a:ea typeface="ＭＳ Ｐゴシック" charset="0"/>
                <a:cs typeface="ＭＳ Ｐゴシック" charset="0"/>
              </a:rPr>
              <a:pPr defTabSz="649288" rtl="0" fontAlgn="base">
                <a:spcBef>
                  <a:spcPct val="0"/>
                </a:spcBef>
                <a:spcAft>
                  <a:spcPct val="0"/>
                </a:spcAft>
                <a:defRPr/>
              </a:pPr>
              <a:t>‹N›</a:t>
            </a:fld>
            <a:endParaRPr lang="it-IT" kern="1200">
              <a:solidFill>
                <a:prstClr val="white"/>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36162958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65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65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65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65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6500">
          <a:solidFill>
            <a:schemeClr val="accent1"/>
          </a:solidFill>
          <a:latin typeface="News Gothic MT" charset="0"/>
          <a:ea typeface="ＭＳ Ｐゴシック" charset="0"/>
          <a:cs typeface="ＭＳ Ｐゴシック" charset="0"/>
        </a:defRPr>
      </a:lvl5pPr>
      <a:lvl6pPr marL="649288" algn="ctr" rtl="0" fontAlgn="base">
        <a:spcBef>
          <a:spcPct val="0"/>
        </a:spcBef>
        <a:spcAft>
          <a:spcPct val="0"/>
        </a:spcAft>
        <a:defRPr sz="6500">
          <a:solidFill>
            <a:schemeClr val="accent1"/>
          </a:solidFill>
          <a:latin typeface="News Gothic MT" charset="0"/>
          <a:ea typeface="ＭＳ Ｐゴシック" charset="0"/>
          <a:cs typeface="ＭＳ Ｐゴシック" charset="0"/>
        </a:defRPr>
      </a:lvl6pPr>
      <a:lvl7pPr marL="1298592" algn="ctr" rtl="0" fontAlgn="base">
        <a:spcBef>
          <a:spcPct val="0"/>
        </a:spcBef>
        <a:spcAft>
          <a:spcPct val="0"/>
        </a:spcAft>
        <a:defRPr sz="6500">
          <a:solidFill>
            <a:schemeClr val="accent1"/>
          </a:solidFill>
          <a:latin typeface="News Gothic MT" charset="0"/>
          <a:ea typeface="ＭＳ Ｐゴシック" charset="0"/>
          <a:cs typeface="ＭＳ Ｐゴシック" charset="0"/>
        </a:defRPr>
      </a:lvl7pPr>
      <a:lvl8pPr marL="1947902" algn="ctr" rtl="0" fontAlgn="base">
        <a:spcBef>
          <a:spcPct val="0"/>
        </a:spcBef>
        <a:spcAft>
          <a:spcPct val="0"/>
        </a:spcAft>
        <a:defRPr sz="6500">
          <a:solidFill>
            <a:schemeClr val="accent1"/>
          </a:solidFill>
          <a:latin typeface="News Gothic MT" charset="0"/>
          <a:ea typeface="ＭＳ Ｐゴシック" charset="0"/>
          <a:cs typeface="ＭＳ Ｐゴシック" charset="0"/>
        </a:defRPr>
      </a:lvl8pPr>
      <a:lvl9pPr marL="2597197" algn="ctr" rtl="0" fontAlgn="base">
        <a:spcBef>
          <a:spcPct val="0"/>
        </a:spcBef>
        <a:spcAft>
          <a:spcPct val="0"/>
        </a:spcAft>
        <a:defRPr sz="6500">
          <a:solidFill>
            <a:schemeClr val="accent1"/>
          </a:solidFill>
          <a:latin typeface="News Gothic MT" charset="0"/>
          <a:ea typeface="ＭＳ Ｐゴシック" charset="0"/>
          <a:cs typeface="ＭＳ Ｐゴシック" charset="0"/>
        </a:defRPr>
      </a:lvl9pPr>
    </p:titleStyle>
    <p:bodyStyle>
      <a:lvl1pPr marL="495987" indent="-495987" algn="l" rtl="0" eaLnBrk="0" fontAlgn="base" hangingPunct="0">
        <a:spcBef>
          <a:spcPts val="2844"/>
        </a:spcBef>
        <a:spcAft>
          <a:spcPct val="0"/>
        </a:spcAft>
        <a:buClr>
          <a:srgbClr val="6FB7D7"/>
        </a:buClr>
        <a:buSzPct val="110000"/>
        <a:buFont typeface="Wingdings 2" charset="0"/>
        <a:buChar char=""/>
        <a:defRPr sz="3400" kern="1200">
          <a:solidFill>
            <a:srgbClr val="595959"/>
          </a:solidFill>
          <a:latin typeface="+mn-lt"/>
          <a:ea typeface="ＭＳ Ｐゴシック" charset="0"/>
          <a:cs typeface="ＭＳ Ｐゴシック" charset="0"/>
        </a:defRPr>
      </a:lvl1pPr>
      <a:lvl2pPr marL="973951" indent="-477957" algn="l" rtl="0" eaLnBrk="0" fontAlgn="base" hangingPunct="0">
        <a:spcBef>
          <a:spcPts val="853"/>
        </a:spcBef>
        <a:spcAft>
          <a:spcPct val="0"/>
        </a:spcAft>
        <a:buClr>
          <a:srgbClr val="215D77"/>
        </a:buClr>
        <a:buSzPct val="110000"/>
        <a:buFont typeface="Wingdings 2" charset="0"/>
        <a:buChar char=""/>
        <a:defRPr sz="3100" kern="1200">
          <a:solidFill>
            <a:srgbClr val="595959"/>
          </a:solidFill>
          <a:latin typeface="+mn-lt"/>
          <a:ea typeface="ＭＳ Ｐゴシック" charset="0"/>
          <a:cs typeface="+mn-cs"/>
        </a:defRPr>
      </a:lvl2pPr>
      <a:lvl3pPr marL="1375243" indent="-401312" algn="l" rtl="0" eaLnBrk="0" fontAlgn="base" hangingPunct="0">
        <a:spcBef>
          <a:spcPts val="853"/>
        </a:spcBef>
        <a:spcAft>
          <a:spcPct val="0"/>
        </a:spcAft>
        <a:buClr>
          <a:srgbClr val="6FB7D7"/>
        </a:buClr>
        <a:buSzPct val="110000"/>
        <a:buFont typeface="Wingdings 2" charset="0"/>
        <a:buChar char=""/>
        <a:defRPr sz="2800" kern="1200">
          <a:solidFill>
            <a:srgbClr val="595959"/>
          </a:solidFill>
          <a:latin typeface="+mn-lt"/>
          <a:ea typeface="ＭＳ Ｐゴシック" charset="0"/>
          <a:cs typeface="+mn-cs"/>
        </a:defRPr>
      </a:lvl3pPr>
      <a:lvl4pPr marL="1794604" indent="-419343" algn="l" rtl="0" eaLnBrk="0" fontAlgn="base" hangingPunct="0">
        <a:spcBef>
          <a:spcPts val="853"/>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2195895" indent="-401312" algn="l" rtl="0" eaLnBrk="0" fontAlgn="base" hangingPunct="0">
        <a:spcBef>
          <a:spcPts val="853"/>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2597197" indent="-401312" algn="l" defTabSz="1298592"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6pPr>
      <a:lvl7pPr marL="3007501" indent="-401312" algn="l" defTabSz="1298592" rtl="0" eaLnBrk="1" latinLnBrk="0" hangingPunct="1">
        <a:spcBef>
          <a:spcPct val="20000"/>
        </a:spcBef>
        <a:buClr>
          <a:schemeClr val="accent1">
            <a:lumMod val="60000"/>
            <a:lumOff val="40000"/>
          </a:schemeClr>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7pPr>
      <a:lvl8pPr marL="3406554" indent="-401312" algn="l" defTabSz="1298592"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8pPr>
      <a:lvl9pPr marL="3819146" indent="-401312" algn="l" defTabSz="1298592" rtl="0" eaLnBrk="1" latinLnBrk="0" hangingPunct="1">
        <a:spcBef>
          <a:spcPct val="20000"/>
        </a:spcBef>
        <a:buClr>
          <a:schemeClr val="accent1">
            <a:lumMod val="60000"/>
            <a:lumOff val="40000"/>
          </a:schemeClr>
        </a:buClr>
        <a:buSzPct val="110000"/>
        <a:buFont typeface="Wingdings 2" pitchFamily="18" charset="2"/>
        <a:buChar char=""/>
        <a:defRPr lang="en-US" sz="2600" kern="1200" dirty="0">
          <a:solidFill>
            <a:schemeClr val="tx1">
              <a:lumMod val="65000"/>
              <a:lumOff val="35000"/>
            </a:schemeClr>
          </a:solidFill>
          <a:latin typeface="+mn-lt"/>
          <a:ea typeface="+mn-ea"/>
          <a:cs typeface="+mn-cs"/>
        </a:defRPr>
      </a:lvl9pPr>
    </p:bodyStyle>
    <p:otherStyle>
      <a:defPPr>
        <a:defRPr/>
      </a:defPPr>
      <a:lvl1pPr marL="0" algn="l" defTabSz="1298592" rtl="0" eaLnBrk="1" latinLnBrk="0" hangingPunct="1">
        <a:defRPr sz="2600" kern="1200">
          <a:solidFill>
            <a:schemeClr val="tx1"/>
          </a:solidFill>
          <a:latin typeface="+mn-lt"/>
          <a:ea typeface="+mn-ea"/>
          <a:cs typeface="+mn-cs"/>
        </a:defRPr>
      </a:lvl1pPr>
      <a:lvl2pPr marL="649288" algn="l" defTabSz="1298592" rtl="0" eaLnBrk="1" latinLnBrk="0" hangingPunct="1">
        <a:defRPr sz="2600" kern="1200">
          <a:solidFill>
            <a:schemeClr val="tx1"/>
          </a:solidFill>
          <a:latin typeface="+mn-lt"/>
          <a:ea typeface="+mn-ea"/>
          <a:cs typeface="+mn-cs"/>
        </a:defRPr>
      </a:lvl2pPr>
      <a:lvl3pPr marL="1298592" algn="l" defTabSz="1298592" rtl="0" eaLnBrk="1" latinLnBrk="0" hangingPunct="1">
        <a:defRPr sz="2600" kern="1200">
          <a:solidFill>
            <a:schemeClr val="tx1"/>
          </a:solidFill>
          <a:latin typeface="+mn-lt"/>
          <a:ea typeface="+mn-ea"/>
          <a:cs typeface="+mn-cs"/>
        </a:defRPr>
      </a:lvl3pPr>
      <a:lvl4pPr marL="1947902" algn="l" defTabSz="1298592" rtl="0" eaLnBrk="1" latinLnBrk="0" hangingPunct="1">
        <a:defRPr sz="2600" kern="1200">
          <a:solidFill>
            <a:schemeClr val="tx1"/>
          </a:solidFill>
          <a:latin typeface="+mn-lt"/>
          <a:ea typeface="+mn-ea"/>
          <a:cs typeface="+mn-cs"/>
        </a:defRPr>
      </a:lvl4pPr>
      <a:lvl5pPr marL="2597197" algn="l" defTabSz="1298592" rtl="0" eaLnBrk="1" latinLnBrk="0" hangingPunct="1">
        <a:defRPr sz="2600" kern="1200">
          <a:solidFill>
            <a:schemeClr val="tx1"/>
          </a:solidFill>
          <a:latin typeface="+mn-lt"/>
          <a:ea typeface="+mn-ea"/>
          <a:cs typeface="+mn-cs"/>
        </a:defRPr>
      </a:lvl5pPr>
      <a:lvl6pPr marL="3246490" algn="l" defTabSz="1298592" rtl="0" eaLnBrk="1" latinLnBrk="0" hangingPunct="1">
        <a:defRPr sz="2600" kern="1200">
          <a:solidFill>
            <a:schemeClr val="tx1"/>
          </a:solidFill>
          <a:latin typeface="+mn-lt"/>
          <a:ea typeface="+mn-ea"/>
          <a:cs typeface="+mn-cs"/>
        </a:defRPr>
      </a:lvl6pPr>
      <a:lvl7pPr marL="3895797" algn="l" defTabSz="1298592" rtl="0" eaLnBrk="1" latinLnBrk="0" hangingPunct="1">
        <a:defRPr sz="2600" kern="1200">
          <a:solidFill>
            <a:schemeClr val="tx1"/>
          </a:solidFill>
          <a:latin typeface="+mn-lt"/>
          <a:ea typeface="+mn-ea"/>
          <a:cs typeface="+mn-cs"/>
        </a:defRPr>
      </a:lvl7pPr>
      <a:lvl8pPr marL="4545091" algn="l" defTabSz="1298592" rtl="0" eaLnBrk="1" latinLnBrk="0" hangingPunct="1">
        <a:defRPr sz="2600" kern="1200">
          <a:solidFill>
            <a:schemeClr val="tx1"/>
          </a:solidFill>
          <a:latin typeface="+mn-lt"/>
          <a:ea typeface="+mn-ea"/>
          <a:cs typeface="+mn-cs"/>
        </a:defRPr>
      </a:lvl8pPr>
      <a:lvl9pPr marL="5194392" algn="l" defTabSz="1298592"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781193" y="153576"/>
            <a:ext cx="11437902" cy="190104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88" tIns="45645" rIns="91288" bIns="45645" numCol="1" anchor="b" anchorCtr="0" compatLnSpc="1">
            <a:prstTxWarp prst="textNoShape">
              <a:avLst/>
            </a:prstTxWarp>
          </a:bodyPr>
          <a:lstStyle/>
          <a:p>
            <a:pPr lvl="0"/>
            <a:r>
              <a:rPr lang="it-IT"/>
              <a:t>Fare clic per modificare stile</a:t>
            </a:r>
          </a:p>
        </p:txBody>
      </p:sp>
      <p:sp>
        <p:nvSpPr>
          <p:cNvPr id="17411" name="Text Placeholder 2"/>
          <p:cNvSpPr>
            <a:spLocks noGrp="1"/>
          </p:cNvSpPr>
          <p:nvPr>
            <p:ph type="body" idx="1"/>
          </p:nvPr>
        </p:nvSpPr>
        <p:spPr bwMode="auto">
          <a:xfrm>
            <a:off x="781193" y="2275840"/>
            <a:ext cx="11437902" cy="61772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88" tIns="45645" rIns="91288" bIns="45645"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2"/>
          </p:nvPr>
        </p:nvSpPr>
        <p:spPr>
          <a:xfrm>
            <a:off x="8006080" y="8925044"/>
            <a:ext cx="3034453" cy="519289"/>
          </a:xfrm>
          <a:prstGeom prst="rect">
            <a:avLst/>
          </a:prstGeom>
        </p:spPr>
        <p:txBody>
          <a:bodyPr vert="horz" lIns="91288" tIns="45645" rIns="91288" bIns="45645" rtlCol="0" anchor="ctr"/>
          <a:lstStyle>
            <a:lvl1pPr algn="r">
              <a:defRPr sz="1707">
                <a:solidFill>
                  <a:schemeClr val="bg1"/>
                </a:solidFill>
              </a:defRPr>
            </a:lvl1pPr>
          </a:lstStyle>
          <a:p>
            <a:pPr defTabSz="649119">
              <a:defRPr/>
            </a:pPr>
            <a:fld id="{1037F5AC-5A37-EB49-8A86-08C1C3D5ADC8}" type="datetimeFigureOut">
              <a:rPr lang="it-IT" smtClean="0">
                <a:solidFill>
                  <a:prstClr val="white"/>
                </a:solidFill>
                <a:latin typeface="Candara" charset="0"/>
                <a:ea typeface="ＭＳ Ｐゴシック" charset="0"/>
                <a:cs typeface="ＭＳ Ｐゴシック" charset="0"/>
              </a:rPr>
              <a:pPr defTabSz="649119">
                <a:defRPr/>
              </a:pPr>
              <a:t>04/10/18</a:t>
            </a:fld>
            <a:endParaRPr lang="it-IT">
              <a:solidFill>
                <a:prstClr val="white"/>
              </a:solidFill>
              <a:latin typeface="Candara" charset="0"/>
              <a:ea typeface="ＭＳ Ｐゴシック" charset="0"/>
              <a:cs typeface="ＭＳ Ｐゴシック" charset="0"/>
            </a:endParaRPr>
          </a:p>
        </p:txBody>
      </p:sp>
      <p:sp>
        <p:nvSpPr>
          <p:cNvPr id="5" name="Footer Placeholder 4"/>
          <p:cNvSpPr>
            <a:spLocks noGrp="1"/>
          </p:cNvSpPr>
          <p:nvPr>
            <p:ph type="ftr" sz="quarter" idx="3"/>
          </p:nvPr>
        </p:nvSpPr>
        <p:spPr>
          <a:xfrm>
            <a:off x="377050" y="8925044"/>
            <a:ext cx="6883964" cy="519289"/>
          </a:xfrm>
          <a:prstGeom prst="rect">
            <a:avLst/>
          </a:prstGeom>
        </p:spPr>
        <p:txBody>
          <a:bodyPr vert="horz" lIns="91288" tIns="45645" rIns="91288" bIns="45645" rtlCol="0" anchor="ctr"/>
          <a:lstStyle>
            <a:lvl1pPr algn="l">
              <a:defRPr sz="1707">
                <a:solidFill>
                  <a:schemeClr val="bg1"/>
                </a:solidFill>
              </a:defRPr>
            </a:lvl1pPr>
          </a:lstStyle>
          <a:p>
            <a:pPr defTabSz="649119">
              <a:defRPr/>
            </a:pPr>
            <a:endParaRPr lang="it-IT">
              <a:solidFill>
                <a:prstClr val="white"/>
              </a:solidFill>
              <a:latin typeface="Candara"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11232445" y="8925044"/>
            <a:ext cx="1408853" cy="519289"/>
          </a:xfrm>
          <a:prstGeom prst="rect">
            <a:avLst/>
          </a:prstGeom>
        </p:spPr>
        <p:txBody>
          <a:bodyPr vert="horz" lIns="91288" tIns="45645" rIns="91288" bIns="45645" rtlCol="0" anchor="ctr"/>
          <a:lstStyle>
            <a:lvl1pPr algn="r">
              <a:defRPr sz="5120">
                <a:solidFill>
                  <a:schemeClr val="bg1"/>
                </a:solidFill>
              </a:defRPr>
            </a:lvl1pPr>
          </a:lstStyle>
          <a:p>
            <a:pPr defTabSz="649119">
              <a:defRPr/>
            </a:pPr>
            <a:fld id="{B0A86169-450A-9F46-958C-F2B5519682A0}" type="slidenum">
              <a:rPr lang="it-IT" smtClean="0">
                <a:solidFill>
                  <a:prstClr val="white"/>
                </a:solidFill>
                <a:latin typeface="Candara" charset="0"/>
                <a:ea typeface="ＭＳ Ｐゴシック" charset="0"/>
                <a:cs typeface="ＭＳ Ｐゴシック" charset="0"/>
              </a:rPr>
              <a:pPr defTabSz="649119">
                <a:defRPr/>
              </a:pPr>
              <a:t>‹N›</a:t>
            </a:fld>
            <a:endParaRPr lang="it-IT">
              <a:solidFill>
                <a:prstClr val="white"/>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419015460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xStyles>
    <p:titleStyle>
      <a:lvl1pPr algn="ctr" rtl="0" eaLnBrk="0" fontAlgn="base" hangingPunct="0">
        <a:spcBef>
          <a:spcPct val="0"/>
        </a:spcBef>
        <a:spcAft>
          <a:spcPct val="0"/>
        </a:spcAft>
        <a:defRPr sz="6542"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5pPr>
      <a:lvl6pPr marL="649119"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6pPr>
      <a:lvl7pPr marL="1298260"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7pPr>
      <a:lvl8pPr marL="1947404"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8pPr>
      <a:lvl9pPr marL="2596533"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9pPr>
    </p:titleStyle>
    <p:bodyStyle>
      <a:lvl1pPr marL="495859" indent="-495859" algn="l" rtl="0" eaLnBrk="0" fontAlgn="base" hangingPunct="0">
        <a:spcBef>
          <a:spcPts val="2844"/>
        </a:spcBef>
        <a:spcAft>
          <a:spcPct val="0"/>
        </a:spcAft>
        <a:buClr>
          <a:srgbClr val="6FB7D7"/>
        </a:buClr>
        <a:buSzPct val="110000"/>
        <a:buFont typeface="Wingdings 2" charset="0"/>
        <a:buChar char=""/>
        <a:defRPr sz="3413" kern="1200">
          <a:solidFill>
            <a:srgbClr val="595959"/>
          </a:solidFill>
          <a:latin typeface="+mn-lt"/>
          <a:ea typeface="ＭＳ Ｐゴシック" charset="0"/>
          <a:cs typeface="ＭＳ Ｐゴシック" charset="0"/>
        </a:defRPr>
      </a:lvl1pPr>
      <a:lvl2pPr marL="973702" indent="-477836" algn="l" rtl="0" eaLnBrk="0" fontAlgn="base" hangingPunct="0">
        <a:spcBef>
          <a:spcPts val="853"/>
        </a:spcBef>
        <a:spcAft>
          <a:spcPct val="0"/>
        </a:spcAft>
        <a:buClr>
          <a:srgbClr val="215D77"/>
        </a:buClr>
        <a:buSzPct val="110000"/>
        <a:buFont typeface="Wingdings 2" charset="0"/>
        <a:buChar char=""/>
        <a:defRPr sz="3129" kern="1200">
          <a:solidFill>
            <a:srgbClr val="595959"/>
          </a:solidFill>
          <a:latin typeface="+mn-lt"/>
          <a:ea typeface="ＭＳ Ｐゴシック" charset="0"/>
          <a:cs typeface="+mn-cs"/>
        </a:defRPr>
      </a:lvl2pPr>
      <a:lvl3pPr marL="1374889" indent="-401211" algn="l" rtl="0" eaLnBrk="0" fontAlgn="base" hangingPunct="0">
        <a:spcBef>
          <a:spcPts val="853"/>
        </a:spcBef>
        <a:spcAft>
          <a:spcPct val="0"/>
        </a:spcAft>
        <a:buClr>
          <a:srgbClr val="6FB7D7"/>
        </a:buClr>
        <a:buSzPct val="110000"/>
        <a:buFont typeface="Wingdings 2" charset="0"/>
        <a:buChar char=""/>
        <a:defRPr sz="2844" kern="1200">
          <a:solidFill>
            <a:srgbClr val="595959"/>
          </a:solidFill>
          <a:latin typeface="+mn-lt"/>
          <a:ea typeface="ＭＳ Ｐゴシック" charset="0"/>
          <a:cs typeface="+mn-cs"/>
        </a:defRPr>
      </a:lvl3pPr>
      <a:lvl4pPr marL="1794147" indent="-419236" algn="l" rtl="0" eaLnBrk="0" fontAlgn="base" hangingPunct="0">
        <a:spcBef>
          <a:spcPts val="853"/>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2195334" indent="-401211" algn="l" rtl="0" eaLnBrk="0" fontAlgn="base" hangingPunct="0">
        <a:spcBef>
          <a:spcPts val="853"/>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2596533" indent="-401211" algn="l" defTabSz="1298260" rtl="0" eaLnBrk="1" latinLnBrk="0" hangingPunct="1">
        <a:spcBef>
          <a:spcPct val="20000"/>
        </a:spcBef>
        <a:buClr>
          <a:schemeClr val="accent2"/>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6pPr>
      <a:lvl7pPr marL="3006733" indent="-401211" algn="l" defTabSz="1298260" rtl="0" eaLnBrk="1" latinLnBrk="0" hangingPunct="1">
        <a:spcBef>
          <a:spcPct val="20000"/>
        </a:spcBef>
        <a:buClr>
          <a:schemeClr val="accent1">
            <a:lumMod val="60000"/>
            <a:lumOff val="40000"/>
          </a:schemeClr>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7pPr>
      <a:lvl8pPr marL="3405681" indent="-401211" algn="l" defTabSz="1298260" rtl="0" eaLnBrk="1" latinLnBrk="0" hangingPunct="1">
        <a:spcBef>
          <a:spcPct val="20000"/>
        </a:spcBef>
        <a:buClr>
          <a:schemeClr val="accent2"/>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8pPr>
      <a:lvl9pPr marL="3818169" indent="-401211" algn="l" defTabSz="1298260" rtl="0" eaLnBrk="1" latinLnBrk="0" hangingPunct="1">
        <a:spcBef>
          <a:spcPct val="20000"/>
        </a:spcBef>
        <a:buClr>
          <a:schemeClr val="accent1">
            <a:lumMod val="60000"/>
            <a:lumOff val="40000"/>
          </a:schemeClr>
        </a:buClr>
        <a:buSzPct val="110000"/>
        <a:buFont typeface="Wingdings 2" pitchFamily="18" charset="2"/>
        <a:buChar char=""/>
        <a:defRPr lang="en-US" sz="2560" kern="1200" dirty="0">
          <a:solidFill>
            <a:schemeClr val="tx1">
              <a:lumMod val="65000"/>
              <a:lumOff val="35000"/>
            </a:schemeClr>
          </a:solidFill>
          <a:latin typeface="+mn-lt"/>
          <a:ea typeface="+mn-ea"/>
          <a:cs typeface="+mn-cs"/>
        </a:defRPr>
      </a:lvl9pPr>
    </p:bodyStyle>
    <p:otherStyle>
      <a:defPPr>
        <a:defRPr/>
      </a:defPPr>
      <a:lvl1pPr marL="0" algn="l" defTabSz="1298260" rtl="0" eaLnBrk="1" latinLnBrk="0" hangingPunct="1">
        <a:defRPr sz="2560" kern="1200">
          <a:solidFill>
            <a:schemeClr val="tx1"/>
          </a:solidFill>
          <a:latin typeface="+mn-lt"/>
          <a:ea typeface="+mn-ea"/>
          <a:cs typeface="+mn-cs"/>
        </a:defRPr>
      </a:lvl1pPr>
      <a:lvl2pPr marL="649119" algn="l" defTabSz="1298260" rtl="0" eaLnBrk="1" latinLnBrk="0" hangingPunct="1">
        <a:defRPr sz="2560" kern="1200">
          <a:solidFill>
            <a:schemeClr val="tx1"/>
          </a:solidFill>
          <a:latin typeface="+mn-lt"/>
          <a:ea typeface="+mn-ea"/>
          <a:cs typeface="+mn-cs"/>
        </a:defRPr>
      </a:lvl2pPr>
      <a:lvl3pPr marL="1298260" algn="l" defTabSz="1298260" rtl="0" eaLnBrk="1" latinLnBrk="0" hangingPunct="1">
        <a:defRPr sz="2560" kern="1200">
          <a:solidFill>
            <a:schemeClr val="tx1"/>
          </a:solidFill>
          <a:latin typeface="+mn-lt"/>
          <a:ea typeface="+mn-ea"/>
          <a:cs typeface="+mn-cs"/>
        </a:defRPr>
      </a:lvl3pPr>
      <a:lvl4pPr marL="1947404" algn="l" defTabSz="1298260" rtl="0" eaLnBrk="1" latinLnBrk="0" hangingPunct="1">
        <a:defRPr sz="2560" kern="1200">
          <a:solidFill>
            <a:schemeClr val="tx1"/>
          </a:solidFill>
          <a:latin typeface="+mn-lt"/>
          <a:ea typeface="+mn-ea"/>
          <a:cs typeface="+mn-cs"/>
        </a:defRPr>
      </a:lvl4pPr>
      <a:lvl5pPr marL="2596533" algn="l" defTabSz="1298260" rtl="0" eaLnBrk="1" latinLnBrk="0" hangingPunct="1">
        <a:defRPr sz="2560" kern="1200">
          <a:solidFill>
            <a:schemeClr val="tx1"/>
          </a:solidFill>
          <a:latin typeface="+mn-lt"/>
          <a:ea typeface="+mn-ea"/>
          <a:cs typeface="+mn-cs"/>
        </a:defRPr>
      </a:lvl5pPr>
      <a:lvl6pPr marL="3245658" algn="l" defTabSz="1298260" rtl="0" eaLnBrk="1" latinLnBrk="0" hangingPunct="1">
        <a:defRPr sz="2560" kern="1200">
          <a:solidFill>
            <a:schemeClr val="tx1"/>
          </a:solidFill>
          <a:latin typeface="+mn-lt"/>
          <a:ea typeface="+mn-ea"/>
          <a:cs typeface="+mn-cs"/>
        </a:defRPr>
      </a:lvl6pPr>
      <a:lvl7pPr marL="3894801" algn="l" defTabSz="1298260" rtl="0" eaLnBrk="1" latinLnBrk="0" hangingPunct="1">
        <a:defRPr sz="2560" kern="1200">
          <a:solidFill>
            <a:schemeClr val="tx1"/>
          </a:solidFill>
          <a:latin typeface="+mn-lt"/>
          <a:ea typeface="+mn-ea"/>
          <a:cs typeface="+mn-cs"/>
        </a:defRPr>
      </a:lvl7pPr>
      <a:lvl8pPr marL="4543929" algn="l" defTabSz="1298260" rtl="0" eaLnBrk="1" latinLnBrk="0" hangingPunct="1">
        <a:defRPr sz="2560" kern="1200">
          <a:solidFill>
            <a:schemeClr val="tx1"/>
          </a:solidFill>
          <a:latin typeface="+mn-lt"/>
          <a:ea typeface="+mn-ea"/>
          <a:cs typeface="+mn-cs"/>
        </a:defRPr>
      </a:lvl8pPr>
      <a:lvl9pPr marL="5193062" algn="l" defTabSz="129826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A0C3D4-8903-2B4F-B54E-EAD3060085EB}"/>
              </a:ext>
            </a:extLst>
          </p:cNvPr>
          <p:cNvSpPr/>
          <p:nvPr/>
        </p:nvSpPr>
        <p:spPr>
          <a:xfrm>
            <a:off x="0" y="0"/>
            <a:ext cx="13004800" cy="97536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anchor="ctr"/>
          <a:lstStyle/>
          <a:p>
            <a:pPr algn="ctr" defTabSz="649524" eaLnBrk="1" fontAlgn="auto" hangingPunct="1">
              <a:spcBef>
                <a:spcPts val="0"/>
              </a:spcBef>
              <a:spcAft>
                <a:spcPts val="0"/>
              </a:spcAft>
              <a:defRPr/>
            </a:pPr>
            <a:endParaRPr lang="en-US" sz="2600">
              <a:solidFill>
                <a:prstClr val="white"/>
              </a:solidFill>
              <a:sym typeface="Helvetica Light"/>
            </a:endParaRPr>
          </a:p>
        </p:txBody>
      </p:sp>
      <p:sp>
        <p:nvSpPr>
          <p:cNvPr id="8" name="Oval 7">
            <a:extLst>
              <a:ext uri="{FF2B5EF4-FFF2-40B4-BE49-F238E27FC236}">
                <a16:creationId xmlns:a16="http://schemas.microsoft.com/office/drawing/2014/main" id="{E70418E4-D053-F74F-B3C2-594CC89AA48A}"/>
              </a:ext>
            </a:extLst>
          </p:cNvPr>
          <p:cNvSpPr/>
          <p:nvPr/>
        </p:nvSpPr>
        <p:spPr>
          <a:xfrm rot="19724275">
            <a:off x="1953025" y="1476893"/>
            <a:ext cx="10297771" cy="8116604"/>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anchor="ctr"/>
          <a:lstStyle/>
          <a:p>
            <a:pPr algn="ctr" defTabSz="649524" eaLnBrk="1" fontAlgn="auto" hangingPunct="1">
              <a:spcBef>
                <a:spcPts val="0"/>
              </a:spcBef>
              <a:spcAft>
                <a:spcPts val="0"/>
              </a:spcAft>
              <a:defRPr/>
            </a:pPr>
            <a:endParaRPr lang="en-US" sz="2600">
              <a:solidFill>
                <a:prstClr val="white"/>
              </a:solidFill>
              <a:sym typeface="Helvetica Light"/>
            </a:endParaRPr>
          </a:p>
        </p:txBody>
      </p:sp>
      <p:sp>
        <p:nvSpPr>
          <p:cNvPr id="9" name="Oval 8">
            <a:extLst>
              <a:ext uri="{FF2B5EF4-FFF2-40B4-BE49-F238E27FC236}">
                <a16:creationId xmlns:a16="http://schemas.microsoft.com/office/drawing/2014/main" id="{52FBF43A-9D8B-824E-800B-6D958FEF29FF}"/>
              </a:ext>
            </a:extLst>
          </p:cNvPr>
          <p:cNvSpPr/>
          <p:nvPr/>
        </p:nvSpPr>
        <p:spPr>
          <a:xfrm rot="17656910">
            <a:off x="-389989" y="1658134"/>
            <a:ext cx="7876938" cy="637220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anchor="ctr"/>
          <a:lstStyle/>
          <a:p>
            <a:pPr algn="ctr" defTabSz="649524" eaLnBrk="1" fontAlgn="auto" hangingPunct="1">
              <a:spcBef>
                <a:spcPts val="0"/>
              </a:spcBef>
              <a:spcAft>
                <a:spcPts val="0"/>
              </a:spcAft>
              <a:defRPr/>
            </a:pPr>
            <a:endParaRPr lang="en-US" sz="2600">
              <a:solidFill>
                <a:prstClr val="white"/>
              </a:solidFill>
              <a:sym typeface="Helvetica Light"/>
            </a:endParaRPr>
          </a:p>
        </p:txBody>
      </p:sp>
      <p:sp>
        <p:nvSpPr>
          <p:cNvPr id="10" name="Oval 9">
            <a:extLst>
              <a:ext uri="{FF2B5EF4-FFF2-40B4-BE49-F238E27FC236}">
                <a16:creationId xmlns:a16="http://schemas.microsoft.com/office/drawing/2014/main" id="{387FFDFC-E975-CF47-A129-4792741BBD5A}"/>
              </a:ext>
            </a:extLst>
          </p:cNvPr>
          <p:cNvSpPr/>
          <p:nvPr/>
        </p:nvSpPr>
        <p:spPr>
          <a:xfrm rot="19724275">
            <a:off x="4661980" y="166223"/>
            <a:ext cx="9215093" cy="6762321"/>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anchor="ctr"/>
          <a:lstStyle/>
          <a:p>
            <a:pPr algn="ctr" defTabSz="649524" eaLnBrk="1" fontAlgn="auto" hangingPunct="1">
              <a:spcBef>
                <a:spcPts val="0"/>
              </a:spcBef>
              <a:spcAft>
                <a:spcPts val="0"/>
              </a:spcAft>
              <a:defRPr/>
            </a:pPr>
            <a:endParaRPr lang="en-US" sz="2600">
              <a:solidFill>
                <a:prstClr val="white"/>
              </a:solidFill>
              <a:sym typeface="Helvetica Light"/>
            </a:endParaRPr>
          </a:p>
        </p:txBody>
      </p:sp>
      <p:sp>
        <p:nvSpPr>
          <p:cNvPr id="2" name="Title Placeholder 1">
            <a:extLst>
              <a:ext uri="{FF2B5EF4-FFF2-40B4-BE49-F238E27FC236}">
                <a16:creationId xmlns:a16="http://schemas.microsoft.com/office/drawing/2014/main" id="{869F0250-908D-0444-9963-E6229128DC15}"/>
              </a:ext>
            </a:extLst>
          </p:cNvPr>
          <p:cNvSpPr>
            <a:spLocks noGrp="1"/>
          </p:cNvSpPr>
          <p:nvPr>
            <p:ph type="title"/>
          </p:nvPr>
        </p:nvSpPr>
        <p:spPr>
          <a:xfrm>
            <a:off x="1106311" y="6935893"/>
            <a:ext cx="10728960" cy="1300480"/>
          </a:xfrm>
          <a:prstGeom prst="rect">
            <a:avLst/>
          </a:prstGeom>
        </p:spPr>
        <p:txBody>
          <a:bodyPr vert="horz" lIns="129911" tIns="64956" rIns="129911" bIns="64956" rtlCol="0" anchor="b">
            <a:noAutofit/>
          </a:bodyPr>
          <a:lstStyle/>
          <a:p>
            <a:r>
              <a:rPr lang="it-IT"/>
              <a:t>Fare clic per modificare stile</a:t>
            </a:r>
            <a:endParaRPr lang="en-US" dirty="0"/>
          </a:p>
        </p:txBody>
      </p:sp>
      <p:sp>
        <p:nvSpPr>
          <p:cNvPr id="3" name="Text Placeholder 2">
            <a:extLst>
              <a:ext uri="{FF2B5EF4-FFF2-40B4-BE49-F238E27FC236}">
                <a16:creationId xmlns:a16="http://schemas.microsoft.com/office/drawing/2014/main" id="{856CF690-6CA3-7947-A982-CA8673C0A867}"/>
              </a:ext>
            </a:extLst>
          </p:cNvPr>
          <p:cNvSpPr>
            <a:spLocks noGrp="1"/>
          </p:cNvSpPr>
          <p:nvPr>
            <p:ph type="body" idx="1"/>
          </p:nvPr>
        </p:nvSpPr>
        <p:spPr>
          <a:xfrm>
            <a:off x="3034453" y="975360"/>
            <a:ext cx="8669867" cy="5201920"/>
          </a:xfrm>
          <a:prstGeom prst="rect">
            <a:avLst/>
          </a:prstGeom>
        </p:spPr>
        <p:txBody>
          <a:bodyPr vert="horz" lIns="129911" tIns="64956" rIns="129911" bIns="64956"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BE0FE729-AA63-504C-BDE1-79B460E3D221}"/>
              </a:ext>
            </a:extLst>
          </p:cNvPr>
          <p:cNvSpPr>
            <a:spLocks noGrp="1"/>
          </p:cNvSpPr>
          <p:nvPr>
            <p:ph type="dt" sz="half" idx="2"/>
          </p:nvPr>
        </p:nvSpPr>
        <p:spPr>
          <a:xfrm>
            <a:off x="8778240" y="8753406"/>
            <a:ext cx="3034453" cy="519289"/>
          </a:xfrm>
          <a:prstGeom prst="rect">
            <a:avLst/>
          </a:prstGeom>
        </p:spPr>
        <p:txBody>
          <a:bodyPr vert="horz" lIns="129911" tIns="64956" rIns="129911" bIns="64956" rtlCol="0" anchor="t"/>
          <a:lstStyle>
            <a:lvl1pPr algn="r" defTabSz="649524" eaLnBrk="1" fontAlgn="auto" hangingPunct="1">
              <a:spcBef>
                <a:spcPts val="0"/>
              </a:spcBef>
              <a:spcAft>
                <a:spcPts val="0"/>
              </a:spcAft>
              <a:defRPr sz="1600">
                <a:solidFill>
                  <a:prstClr val="white">
                    <a:alpha val="60000"/>
                  </a:prstClr>
                </a:solidFill>
                <a:effectLst/>
                <a:latin typeface="Palatino Linotype"/>
                <a:ea typeface=""/>
                <a:sym typeface="Helvetica Light"/>
              </a:defRPr>
            </a:lvl1pPr>
          </a:lstStyle>
          <a:p>
            <a:pPr>
              <a:defRPr/>
            </a:pPr>
            <a:fld id="{1A3AE353-80FA-E64C-8A17-D91398041A0C}" type="datetimeFigureOut">
              <a:rPr lang="it-IT"/>
              <a:pPr>
                <a:defRPr/>
              </a:pPr>
              <a:t>04/10/18</a:t>
            </a:fld>
            <a:endParaRPr lang="it-IT"/>
          </a:p>
        </p:txBody>
      </p:sp>
      <p:sp>
        <p:nvSpPr>
          <p:cNvPr id="5" name="Footer Placeholder 4">
            <a:extLst>
              <a:ext uri="{FF2B5EF4-FFF2-40B4-BE49-F238E27FC236}">
                <a16:creationId xmlns:a16="http://schemas.microsoft.com/office/drawing/2014/main" id="{03B0D9F0-78C5-8D4D-8258-F8A480459E1F}"/>
              </a:ext>
            </a:extLst>
          </p:cNvPr>
          <p:cNvSpPr>
            <a:spLocks noGrp="1"/>
          </p:cNvSpPr>
          <p:nvPr>
            <p:ph type="ftr" sz="quarter" idx="3"/>
          </p:nvPr>
        </p:nvSpPr>
        <p:spPr>
          <a:xfrm>
            <a:off x="1169529" y="8753406"/>
            <a:ext cx="6502400" cy="519289"/>
          </a:xfrm>
          <a:prstGeom prst="rect">
            <a:avLst/>
          </a:prstGeom>
        </p:spPr>
        <p:txBody>
          <a:bodyPr vert="horz" lIns="129911" tIns="64956" rIns="129911" bIns="64956" rtlCol="0" anchor="t"/>
          <a:lstStyle>
            <a:lvl1pPr algn="l" defTabSz="649524" eaLnBrk="1" fontAlgn="auto" hangingPunct="1">
              <a:spcBef>
                <a:spcPts val="0"/>
              </a:spcBef>
              <a:spcAft>
                <a:spcPts val="0"/>
              </a:spcAft>
              <a:defRPr sz="1600">
                <a:solidFill>
                  <a:prstClr val="white">
                    <a:alpha val="60000"/>
                  </a:prstClr>
                </a:solidFill>
                <a:effectLst/>
                <a:latin typeface="Palatino Linotype"/>
                <a:ea typeface=""/>
                <a:sym typeface="Helvetica Light"/>
              </a:defRPr>
            </a:lvl1pPr>
          </a:lstStyle>
          <a:p>
            <a:pPr>
              <a:defRPr/>
            </a:pPr>
            <a:endParaRPr lang="it-IT"/>
          </a:p>
        </p:txBody>
      </p:sp>
      <p:sp>
        <p:nvSpPr>
          <p:cNvPr id="6" name="Slide Number Placeholder 5">
            <a:extLst>
              <a:ext uri="{FF2B5EF4-FFF2-40B4-BE49-F238E27FC236}">
                <a16:creationId xmlns:a16="http://schemas.microsoft.com/office/drawing/2014/main" id="{22A22EA2-B8F9-D044-B24D-41B42582DBF8}"/>
              </a:ext>
            </a:extLst>
          </p:cNvPr>
          <p:cNvSpPr>
            <a:spLocks noGrp="1"/>
          </p:cNvSpPr>
          <p:nvPr>
            <p:ph type="sldNum" sz="quarter" idx="4"/>
          </p:nvPr>
        </p:nvSpPr>
        <p:spPr>
          <a:xfrm>
            <a:off x="1169529" y="8308622"/>
            <a:ext cx="3034453" cy="433493"/>
          </a:xfrm>
          <a:prstGeom prst="rect">
            <a:avLst/>
          </a:prstGeom>
        </p:spPr>
        <p:txBody>
          <a:bodyPr vert="horz" lIns="129911" tIns="64956" rIns="129911" bIns="13005" rtlCol="0" anchor="b"/>
          <a:lstStyle>
            <a:lvl1pPr algn="l" defTabSz="649524" eaLnBrk="1" fontAlgn="auto" hangingPunct="1">
              <a:spcBef>
                <a:spcPts val="0"/>
              </a:spcBef>
              <a:spcAft>
                <a:spcPts val="0"/>
              </a:spcAft>
              <a:defRPr sz="2300">
                <a:solidFill>
                  <a:prstClr val="white">
                    <a:alpha val="60000"/>
                  </a:prstClr>
                </a:solidFill>
                <a:effectLst/>
                <a:latin typeface="Palatino Linotype"/>
                <a:ea typeface=""/>
                <a:sym typeface="Helvetica Light"/>
              </a:defRPr>
            </a:lvl1pPr>
          </a:lstStyle>
          <a:p>
            <a:pPr>
              <a:defRPr/>
            </a:pPr>
            <a:fld id="{2E05A31D-19BB-694E-8C84-CCE985333293}" type="slidenum">
              <a:rPr lang="it-IT"/>
              <a:pPr>
                <a:defRPr/>
              </a:pPr>
              <a:t>‹N›</a:t>
            </a:fld>
            <a:endParaRPr lang="it-IT"/>
          </a:p>
        </p:txBody>
      </p:sp>
    </p:spTree>
    <p:extLst>
      <p:ext uri="{BB962C8B-B14F-4D97-AF65-F5344CB8AC3E}">
        <p14:creationId xmlns:p14="http://schemas.microsoft.com/office/powerpoint/2010/main" val="1792280153"/>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spd="med">
    <p:fade/>
  </p:transition>
  <p:txStyles>
    <p:titleStyle>
      <a:lvl1pPr algn="l" defTabSz="1298203" rtl="0" eaLnBrk="0" fontAlgn="base" hangingPunct="0">
        <a:spcBef>
          <a:spcPct val="0"/>
        </a:spcBef>
        <a:spcAft>
          <a:spcPct val="0"/>
        </a:spcAft>
        <a:defRPr sz="6969" kern="1200">
          <a:solidFill>
            <a:schemeClr val="tx1"/>
          </a:solidFill>
          <a:effectLst>
            <a:outerShdw blurRad="38100" dist="38100" dir="2700000" algn="tl">
              <a:srgbClr val="000000">
                <a:alpha val="43137"/>
              </a:srgbClr>
            </a:outerShdw>
          </a:effectLst>
          <a:latin typeface="+mj-lt"/>
          <a:ea typeface="+mj-ea"/>
          <a:cs typeface="+mj-cs"/>
        </a:defRPr>
      </a:lvl1pPr>
      <a:lvl2pPr algn="l" defTabSz="1298203" rtl="0" eaLnBrk="0" fontAlgn="base" hangingPunct="0">
        <a:spcBef>
          <a:spcPct val="0"/>
        </a:spcBef>
        <a:spcAft>
          <a:spcPct val="0"/>
        </a:spcAft>
        <a:defRPr sz="6969">
          <a:solidFill>
            <a:schemeClr val="tx1"/>
          </a:solidFill>
          <a:latin typeface="Palatino Linotype" panose="02040502050505030304" pitchFamily="18" charset="0"/>
        </a:defRPr>
      </a:lvl2pPr>
      <a:lvl3pPr algn="l" defTabSz="1298203" rtl="0" eaLnBrk="0" fontAlgn="base" hangingPunct="0">
        <a:spcBef>
          <a:spcPct val="0"/>
        </a:spcBef>
        <a:spcAft>
          <a:spcPct val="0"/>
        </a:spcAft>
        <a:defRPr sz="6969">
          <a:solidFill>
            <a:schemeClr val="tx1"/>
          </a:solidFill>
          <a:latin typeface="Palatino Linotype" panose="02040502050505030304" pitchFamily="18" charset="0"/>
        </a:defRPr>
      </a:lvl3pPr>
      <a:lvl4pPr algn="l" defTabSz="1298203" rtl="0" eaLnBrk="0" fontAlgn="base" hangingPunct="0">
        <a:spcBef>
          <a:spcPct val="0"/>
        </a:spcBef>
        <a:spcAft>
          <a:spcPct val="0"/>
        </a:spcAft>
        <a:defRPr sz="6969">
          <a:solidFill>
            <a:schemeClr val="tx1"/>
          </a:solidFill>
          <a:latin typeface="Palatino Linotype" panose="02040502050505030304" pitchFamily="18" charset="0"/>
        </a:defRPr>
      </a:lvl4pPr>
      <a:lvl5pPr algn="l" defTabSz="1298203" rtl="0" eaLnBrk="0" fontAlgn="base" hangingPunct="0">
        <a:spcBef>
          <a:spcPct val="0"/>
        </a:spcBef>
        <a:spcAft>
          <a:spcPct val="0"/>
        </a:spcAft>
        <a:defRPr sz="6969">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8332" indent="-363497" algn="l" defTabSz="1298203" rtl="0" eaLnBrk="0" fontAlgn="base" hangingPunct="0">
        <a:spcBef>
          <a:spcPct val="20000"/>
        </a:spcBef>
        <a:spcAft>
          <a:spcPct val="0"/>
        </a:spcAft>
        <a:buSzPct val="60000"/>
        <a:buFont typeface="Wingdings" pitchFamily="2" charset="2"/>
        <a:buChar char=""/>
        <a:defRPr sz="2987" kern="1200">
          <a:solidFill>
            <a:schemeClr val="tx1"/>
          </a:solidFill>
          <a:effectLst>
            <a:outerShdw blurRad="38100" dist="38100" dir="2700000" algn="tl">
              <a:srgbClr val="000000">
                <a:alpha val="43137"/>
              </a:srgbClr>
            </a:outerShdw>
          </a:effectLst>
          <a:latin typeface="+mn-lt"/>
          <a:ea typeface="+mn-ea"/>
          <a:cs typeface="+mn-cs"/>
        </a:defRPr>
      </a:lvl1pPr>
      <a:lvl2pPr marL="907612" indent="-363497" algn="l" defTabSz="1298203" rtl="0" eaLnBrk="0" fontAlgn="base" hangingPunct="0">
        <a:spcBef>
          <a:spcPct val="20000"/>
        </a:spcBef>
        <a:spcAft>
          <a:spcPct val="0"/>
        </a:spcAft>
        <a:buSzPct val="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2pPr>
      <a:lvl3pPr marL="1426893" indent="-363497" algn="l" defTabSz="1298203" rtl="0" eaLnBrk="0" fontAlgn="base" hangingPunct="0">
        <a:spcBef>
          <a:spcPct val="20000"/>
        </a:spcBef>
        <a:spcAft>
          <a:spcPct val="0"/>
        </a:spcAft>
        <a:buSzPct val="60000"/>
        <a:buFont typeface="Wingdings" pitchFamily="2" charset="2"/>
        <a:buChar char=""/>
        <a:defRPr sz="2276" kern="1200">
          <a:solidFill>
            <a:schemeClr val="tx1"/>
          </a:solidFill>
          <a:effectLst>
            <a:outerShdw blurRad="38100" dist="38100" dir="2700000" algn="tl">
              <a:srgbClr val="000000">
                <a:alpha val="43137"/>
              </a:srgbClr>
            </a:outerShdw>
          </a:effectLst>
          <a:latin typeface="+mn-lt"/>
          <a:ea typeface="+mn-ea"/>
          <a:cs typeface="+mn-cs"/>
        </a:defRPr>
      </a:lvl3pPr>
      <a:lvl4pPr marL="1948432" indent="-363497" algn="l" defTabSz="1298203" rtl="0" eaLnBrk="0" fontAlgn="base" hangingPunct="0">
        <a:spcBef>
          <a:spcPct val="20000"/>
        </a:spcBef>
        <a:spcAft>
          <a:spcPct val="0"/>
        </a:spcAft>
        <a:buSzPct val="60000"/>
        <a:buFont typeface="Wingdings" pitchFamily="2" charset="2"/>
        <a:buChar char=""/>
        <a:defRPr sz="2276" kern="1200">
          <a:solidFill>
            <a:schemeClr val="tx1"/>
          </a:solidFill>
          <a:effectLst>
            <a:outerShdw blurRad="38100" dist="38100" dir="2700000" algn="tl">
              <a:srgbClr val="000000">
                <a:alpha val="43137"/>
              </a:srgbClr>
            </a:outerShdw>
          </a:effectLst>
          <a:latin typeface="+mn-lt"/>
          <a:ea typeface="+mn-ea"/>
          <a:cs typeface="+mn-cs"/>
        </a:defRPr>
      </a:lvl4pPr>
      <a:lvl5pPr marL="2336764" indent="-363497" algn="l" defTabSz="1298203" rtl="0" eaLnBrk="0" fontAlgn="base" hangingPunct="0">
        <a:spcBef>
          <a:spcPct val="20000"/>
        </a:spcBef>
        <a:spcAft>
          <a:spcPct val="0"/>
        </a:spcAft>
        <a:buSzPct val="60000"/>
        <a:buFont typeface="Wingdings" pitchFamily="2" charset="2"/>
        <a:buChar char=""/>
        <a:defRPr sz="1991" kern="1200">
          <a:solidFill>
            <a:schemeClr val="tx1"/>
          </a:solidFill>
          <a:effectLst>
            <a:outerShdw blurRad="38100" dist="38100" dir="2700000" algn="tl">
              <a:srgbClr val="000000">
                <a:alpha val="43137"/>
              </a:srgbClr>
            </a:outerShdw>
          </a:effectLst>
          <a:latin typeface="+mn-lt"/>
          <a:ea typeface="+mn-ea"/>
          <a:cs typeface="+mn-cs"/>
        </a:defRPr>
      </a:lvl5pPr>
      <a:lvl6pPr marL="2792990" indent="-363740" algn="l" defTabSz="1299059"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3182709" indent="-363740" algn="l" defTabSz="1299059"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3572427" indent="-363740" algn="l" defTabSz="1299059"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4027094" indent="-363740" algn="l" defTabSz="1299059" rtl="0" eaLnBrk="1" latinLnBrk="0" hangingPunct="1">
        <a:spcBef>
          <a:spcPct val="20000"/>
        </a:spcBef>
        <a:buSzPct val="60000"/>
        <a:buFont typeface="Wingdings" pitchFamily="2" charset="2"/>
        <a:buChar char=""/>
        <a:defRPr sz="20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299059" rtl="0" eaLnBrk="1" latinLnBrk="0" hangingPunct="1">
        <a:defRPr sz="2600" kern="1200">
          <a:solidFill>
            <a:schemeClr val="tx1"/>
          </a:solidFill>
          <a:latin typeface="+mn-lt"/>
          <a:ea typeface="+mn-ea"/>
          <a:cs typeface="+mn-cs"/>
        </a:defRPr>
      </a:lvl1pPr>
      <a:lvl2pPr marL="649524" algn="l" defTabSz="1299059" rtl="0" eaLnBrk="1" latinLnBrk="0" hangingPunct="1">
        <a:defRPr sz="2600" kern="1200">
          <a:solidFill>
            <a:schemeClr val="tx1"/>
          </a:solidFill>
          <a:latin typeface="+mn-lt"/>
          <a:ea typeface="+mn-ea"/>
          <a:cs typeface="+mn-cs"/>
        </a:defRPr>
      </a:lvl2pPr>
      <a:lvl3pPr marL="1299059" algn="l" defTabSz="1299059" rtl="0" eaLnBrk="1" latinLnBrk="0" hangingPunct="1">
        <a:defRPr sz="2600" kern="1200">
          <a:solidFill>
            <a:schemeClr val="tx1"/>
          </a:solidFill>
          <a:latin typeface="+mn-lt"/>
          <a:ea typeface="+mn-ea"/>
          <a:cs typeface="+mn-cs"/>
        </a:defRPr>
      </a:lvl3pPr>
      <a:lvl4pPr marL="1948599" algn="l" defTabSz="1299059" rtl="0" eaLnBrk="1" latinLnBrk="0" hangingPunct="1">
        <a:defRPr sz="2600" kern="1200">
          <a:solidFill>
            <a:schemeClr val="tx1"/>
          </a:solidFill>
          <a:latin typeface="+mn-lt"/>
          <a:ea typeface="+mn-ea"/>
          <a:cs typeface="+mn-cs"/>
        </a:defRPr>
      </a:lvl4pPr>
      <a:lvl5pPr marL="2598128" algn="l" defTabSz="1299059" rtl="0" eaLnBrk="1" latinLnBrk="0" hangingPunct="1">
        <a:defRPr sz="2600" kern="1200">
          <a:solidFill>
            <a:schemeClr val="tx1"/>
          </a:solidFill>
          <a:latin typeface="+mn-lt"/>
          <a:ea typeface="+mn-ea"/>
          <a:cs typeface="+mn-cs"/>
        </a:defRPr>
      </a:lvl5pPr>
      <a:lvl6pPr marL="3247655" algn="l" defTabSz="1299059" rtl="0" eaLnBrk="1" latinLnBrk="0" hangingPunct="1">
        <a:defRPr sz="2600" kern="1200">
          <a:solidFill>
            <a:schemeClr val="tx1"/>
          </a:solidFill>
          <a:latin typeface="+mn-lt"/>
          <a:ea typeface="+mn-ea"/>
          <a:cs typeface="+mn-cs"/>
        </a:defRPr>
      </a:lvl6pPr>
      <a:lvl7pPr marL="3897194" algn="l" defTabSz="1299059" rtl="0" eaLnBrk="1" latinLnBrk="0" hangingPunct="1">
        <a:defRPr sz="2600" kern="1200">
          <a:solidFill>
            <a:schemeClr val="tx1"/>
          </a:solidFill>
          <a:latin typeface="+mn-lt"/>
          <a:ea typeface="+mn-ea"/>
          <a:cs typeface="+mn-cs"/>
        </a:defRPr>
      </a:lvl7pPr>
      <a:lvl8pPr marL="4546718" algn="l" defTabSz="1299059" rtl="0" eaLnBrk="1" latinLnBrk="0" hangingPunct="1">
        <a:defRPr sz="2600" kern="1200">
          <a:solidFill>
            <a:schemeClr val="tx1"/>
          </a:solidFill>
          <a:latin typeface="+mn-lt"/>
          <a:ea typeface="+mn-ea"/>
          <a:cs typeface="+mn-cs"/>
        </a:defRPr>
      </a:lvl8pPr>
      <a:lvl9pPr marL="5196254" algn="l" defTabSz="1299059"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450" name="Title Placeholder 1">
            <a:extLst>
              <a:ext uri="{FF2B5EF4-FFF2-40B4-BE49-F238E27FC236}">
                <a16:creationId xmlns:a16="http://schemas.microsoft.com/office/drawing/2014/main" id="{67E5EFE5-7F9D-EE4C-B8D7-E2BACDBBF459}"/>
              </a:ext>
            </a:extLst>
          </p:cNvPr>
          <p:cNvSpPr>
            <a:spLocks noGrp="1" noChangeArrowheads="1"/>
          </p:cNvSpPr>
          <p:nvPr>
            <p:ph type="title"/>
          </p:nvPr>
        </p:nvSpPr>
        <p:spPr bwMode="auto">
          <a:xfrm>
            <a:off x="781192" y="153530"/>
            <a:ext cx="11437902" cy="190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857" tIns="64929" rIns="129857" bIns="64929" numCol="1" anchor="b" anchorCtr="0" compatLnSpc="1">
            <a:prstTxWarp prst="textNoShape">
              <a:avLst/>
            </a:prstTxWarp>
          </a:bodyPr>
          <a:lstStyle/>
          <a:p>
            <a:pPr lvl="0"/>
            <a:r>
              <a:rPr lang="it-IT" altLang="it-IT"/>
              <a:t>Fare clic per modificare stile</a:t>
            </a:r>
          </a:p>
        </p:txBody>
      </p:sp>
      <p:sp>
        <p:nvSpPr>
          <p:cNvPr id="104451" name="Text Placeholder 2">
            <a:extLst>
              <a:ext uri="{FF2B5EF4-FFF2-40B4-BE49-F238E27FC236}">
                <a16:creationId xmlns:a16="http://schemas.microsoft.com/office/drawing/2014/main" id="{8D8FFB33-75D7-7E4F-AA21-0C413A968699}"/>
              </a:ext>
            </a:extLst>
          </p:cNvPr>
          <p:cNvSpPr>
            <a:spLocks noGrp="1" noChangeArrowheads="1"/>
          </p:cNvSpPr>
          <p:nvPr>
            <p:ph type="body" idx="1"/>
          </p:nvPr>
        </p:nvSpPr>
        <p:spPr bwMode="auto">
          <a:xfrm>
            <a:off x="781192" y="2275840"/>
            <a:ext cx="11437902" cy="61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857" tIns="64929" rIns="129857" bIns="64929"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Date Placeholder 3">
            <a:extLst>
              <a:ext uri="{FF2B5EF4-FFF2-40B4-BE49-F238E27FC236}">
                <a16:creationId xmlns:a16="http://schemas.microsoft.com/office/drawing/2014/main" id="{C24DC652-0AF8-E746-8F14-4A7D757C79CD}"/>
              </a:ext>
            </a:extLst>
          </p:cNvPr>
          <p:cNvSpPr>
            <a:spLocks noGrp="1"/>
          </p:cNvSpPr>
          <p:nvPr>
            <p:ph type="dt" sz="half" idx="2"/>
          </p:nvPr>
        </p:nvSpPr>
        <p:spPr>
          <a:xfrm>
            <a:off x="8006080" y="8924997"/>
            <a:ext cx="3034453" cy="519289"/>
          </a:xfrm>
          <a:prstGeom prst="rect">
            <a:avLst/>
          </a:prstGeom>
        </p:spPr>
        <p:txBody>
          <a:bodyPr vert="horz" lIns="129857" tIns="64929" rIns="129857" bIns="64929" rtlCol="0" anchor="ctr"/>
          <a:lstStyle>
            <a:lvl1pPr algn="r" defTabSz="649254" eaLnBrk="1" hangingPunct="1">
              <a:defRPr sz="1700">
                <a:solidFill>
                  <a:prstClr val="white"/>
                </a:solidFill>
                <a:latin typeface="Candara" charset="0"/>
                <a:ea typeface="ＭＳ Ｐゴシック" charset="0"/>
                <a:cs typeface="ＭＳ Ｐゴシック" charset="0"/>
                <a:sym typeface="Helvetica Light"/>
              </a:defRPr>
            </a:lvl1pPr>
          </a:lstStyle>
          <a:p>
            <a:pPr>
              <a:defRPr/>
            </a:pPr>
            <a:fld id="{9258C353-FF00-A244-9C3D-D69265D62639}" type="datetimeFigureOut">
              <a:rPr lang="it-IT"/>
              <a:pPr>
                <a:defRPr/>
              </a:pPr>
              <a:t>04/10/18</a:t>
            </a:fld>
            <a:endParaRPr lang="it-IT"/>
          </a:p>
        </p:txBody>
      </p:sp>
      <p:sp>
        <p:nvSpPr>
          <p:cNvPr id="5" name="Footer Placeholder 4">
            <a:extLst>
              <a:ext uri="{FF2B5EF4-FFF2-40B4-BE49-F238E27FC236}">
                <a16:creationId xmlns:a16="http://schemas.microsoft.com/office/drawing/2014/main" id="{EF85D9CC-31A7-314C-891A-589304730EC5}"/>
              </a:ext>
            </a:extLst>
          </p:cNvPr>
          <p:cNvSpPr>
            <a:spLocks noGrp="1"/>
          </p:cNvSpPr>
          <p:nvPr>
            <p:ph type="ftr" sz="quarter" idx="3"/>
          </p:nvPr>
        </p:nvSpPr>
        <p:spPr>
          <a:xfrm>
            <a:off x="377050" y="8924997"/>
            <a:ext cx="6883964" cy="519289"/>
          </a:xfrm>
          <a:prstGeom prst="rect">
            <a:avLst/>
          </a:prstGeom>
        </p:spPr>
        <p:txBody>
          <a:bodyPr vert="horz" lIns="129857" tIns="64929" rIns="129857" bIns="64929" rtlCol="0" anchor="ctr"/>
          <a:lstStyle>
            <a:lvl1pPr algn="l" defTabSz="649254" eaLnBrk="1" hangingPunct="1">
              <a:defRPr sz="1700">
                <a:solidFill>
                  <a:prstClr val="white"/>
                </a:solidFill>
                <a:latin typeface="Candara" charset="0"/>
                <a:ea typeface="ＭＳ Ｐゴシック" charset="0"/>
                <a:cs typeface="ＭＳ Ｐゴシック" charset="0"/>
                <a:sym typeface="Helvetica Light"/>
              </a:defRPr>
            </a:lvl1pPr>
          </a:lstStyle>
          <a:p>
            <a:pPr>
              <a:defRPr/>
            </a:pPr>
            <a:endParaRPr lang="it-IT"/>
          </a:p>
        </p:txBody>
      </p:sp>
      <p:sp>
        <p:nvSpPr>
          <p:cNvPr id="6" name="Slide Number Placeholder 5">
            <a:extLst>
              <a:ext uri="{FF2B5EF4-FFF2-40B4-BE49-F238E27FC236}">
                <a16:creationId xmlns:a16="http://schemas.microsoft.com/office/drawing/2014/main" id="{0D9C408D-7B43-8B4D-A7B3-0758CF388AB6}"/>
              </a:ext>
            </a:extLst>
          </p:cNvPr>
          <p:cNvSpPr>
            <a:spLocks noGrp="1"/>
          </p:cNvSpPr>
          <p:nvPr>
            <p:ph type="sldNum" sz="quarter" idx="4"/>
          </p:nvPr>
        </p:nvSpPr>
        <p:spPr>
          <a:xfrm>
            <a:off x="11232445" y="8924997"/>
            <a:ext cx="1408853" cy="519289"/>
          </a:xfrm>
          <a:prstGeom prst="rect">
            <a:avLst/>
          </a:prstGeom>
        </p:spPr>
        <p:txBody>
          <a:bodyPr vert="horz" lIns="129857" tIns="64929" rIns="129857" bIns="64929" rtlCol="0" anchor="ctr"/>
          <a:lstStyle>
            <a:lvl1pPr algn="r" defTabSz="649254" eaLnBrk="1" hangingPunct="1">
              <a:defRPr sz="5100">
                <a:solidFill>
                  <a:prstClr val="white"/>
                </a:solidFill>
                <a:latin typeface="Candara" charset="0"/>
                <a:ea typeface="ＭＳ Ｐゴシック" charset="0"/>
                <a:cs typeface="ＭＳ Ｐゴシック" charset="0"/>
                <a:sym typeface="Helvetica Light"/>
              </a:defRPr>
            </a:lvl1pPr>
          </a:lstStyle>
          <a:p>
            <a:pPr>
              <a:defRPr/>
            </a:pPr>
            <a:fld id="{64749EB9-C442-C244-9143-D9713B1E2176}" type="slidenum">
              <a:rPr lang="it-IT"/>
              <a:pPr>
                <a:defRPr/>
              </a:pPr>
              <a:t>‹N›</a:t>
            </a:fld>
            <a:endParaRPr lang="it-IT"/>
          </a:p>
        </p:txBody>
      </p:sp>
    </p:spTree>
    <p:extLst>
      <p:ext uri="{BB962C8B-B14F-4D97-AF65-F5344CB8AC3E}">
        <p14:creationId xmlns:p14="http://schemas.microsoft.com/office/powerpoint/2010/main" val="82019667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xStyles>
    <p:titleStyle>
      <a:lvl1pPr algn="ctr" rtl="0" eaLnBrk="0" fontAlgn="base" hangingPunct="0">
        <a:spcBef>
          <a:spcPct val="0"/>
        </a:spcBef>
        <a:spcAft>
          <a:spcPct val="0"/>
        </a:spcAft>
        <a:defRPr sz="64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5pPr>
      <a:lvl6pPr marL="649254"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6pPr>
      <a:lvl7pPr marL="1298525"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7pPr>
      <a:lvl8pPr marL="1947802"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8pPr>
      <a:lvl9pPr marL="2597064"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9pPr>
    </p:titleStyle>
    <p:bodyStyle>
      <a:lvl1pPr marL="494446" indent="-494446" algn="l" rtl="0" eaLnBrk="0" fontAlgn="base" hangingPunct="0">
        <a:spcBef>
          <a:spcPts val="2844"/>
        </a:spcBef>
        <a:spcAft>
          <a:spcPct val="0"/>
        </a:spcAft>
        <a:buClr>
          <a:srgbClr val="6FB7D7"/>
        </a:buClr>
        <a:buSzPct val="110000"/>
        <a:buFont typeface="Wingdings 2" pitchFamily="2" charset="2"/>
        <a:buChar char=""/>
        <a:defRPr sz="3271" kern="1200">
          <a:solidFill>
            <a:srgbClr val="595959"/>
          </a:solidFill>
          <a:latin typeface="+mn-lt"/>
          <a:ea typeface="ＭＳ Ｐゴシック" charset="0"/>
          <a:cs typeface="ＭＳ Ｐゴシック" charset="0"/>
        </a:defRPr>
      </a:lvl1pPr>
      <a:lvl2pPr marL="973088" indent="-476384" algn="l" rtl="0" eaLnBrk="0" fontAlgn="base" hangingPunct="0">
        <a:spcBef>
          <a:spcPts val="853"/>
        </a:spcBef>
        <a:spcAft>
          <a:spcPct val="0"/>
        </a:spcAft>
        <a:buClr>
          <a:srgbClr val="215D77"/>
        </a:buClr>
        <a:buSzPct val="110000"/>
        <a:buFont typeface="Wingdings 2" pitchFamily="2" charset="2"/>
        <a:buChar char=""/>
        <a:defRPr sz="2987" kern="1200">
          <a:solidFill>
            <a:srgbClr val="595959"/>
          </a:solidFill>
          <a:latin typeface="+mn-lt"/>
          <a:ea typeface="ＭＳ Ｐゴシック" charset="0"/>
          <a:cs typeface="+mn-cs"/>
        </a:defRPr>
      </a:lvl2pPr>
      <a:lvl3pPr marL="1374966" indent="-399621" algn="l" rtl="0" eaLnBrk="0" fontAlgn="base" hangingPunct="0">
        <a:spcBef>
          <a:spcPts val="853"/>
        </a:spcBef>
        <a:spcAft>
          <a:spcPct val="0"/>
        </a:spcAft>
        <a:buClr>
          <a:srgbClr val="6FB7D7"/>
        </a:buClr>
        <a:buSzPct val="110000"/>
        <a:buFont typeface="Wingdings 2" pitchFamily="2" charset="2"/>
        <a:buChar char=""/>
        <a:defRPr sz="2702" kern="1200">
          <a:solidFill>
            <a:srgbClr val="595959"/>
          </a:solidFill>
          <a:latin typeface="+mn-lt"/>
          <a:ea typeface="ＭＳ Ｐゴシック" charset="0"/>
          <a:cs typeface="+mn-cs"/>
        </a:defRPr>
      </a:lvl3pPr>
      <a:lvl4pPr marL="1792648" indent="-417683" algn="l" rtl="0" eaLnBrk="0" fontAlgn="base" hangingPunct="0">
        <a:spcBef>
          <a:spcPts val="853"/>
        </a:spcBef>
        <a:spcAft>
          <a:spcPct val="0"/>
        </a:spcAft>
        <a:buClr>
          <a:srgbClr val="215D77"/>
        </a:buClr>
        <a:buSzPct val="110000"/>
        <a:buFont typeface="Wingdings 2" pitchFamily="2" charset="2"/>
        <a:buChar char=""/>
        <a:defRPr kern="1200">
          <a:solidFill>
            <a:srgbClr val="595959"/>
          </a:solidFill>
          <a:latin typeface="+mn-lt"/>
          <a:ea typeface="ＭＳ Ｐゴシック" charset="0"/>
          <a:cs typeface="+mn-cs"/>
        </a:defRPr>
      </a:lvl4pPr>
      <a:lvl5pPr marL="2194526" indent="-399621" algn="l" rtl="0" eaLnBrk="0" fontAlgn="base" hangingPunct="0">
        <a:spcBef>
          <a:spcPts val="853"/>
        </a:spcBef>
        <a:spcAft>
          <a:spcPct val="0"/>
        </a:spcAft>
        <a:buClr>
          <a:srgbClr val="6FB7D7"/>
        </a:buClr>
        <a:buSzPct val="110000"/>
        <a:buFont typeface="Wingdings 2" pitchFamily="2" charset="2"/>
        <a:buChar char=""/>
        <a:defRPr kern="1200">
          <a:solidFill>
            <a:srgbClr val="595959"/>
          </a:solidFill>
          <a:latin typeface="+mn-lt"/>
          <a:ea typeface="ＭＳ Ｐゴシック" charset="0"/>
          <a:cs typeface="+mn-cs"/>
        </a:defRPr>
      </a:lvl5pPr>
      <a:lvl6pPr marL="2597064" indent="-401291" algn="l" defTabSz="1298525"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6pPr>
      <a:lvl7pPr marL="3007347" indent="-401291" algn="l" defTabSz="1298525" rtl="0" eaLnBrk="1" latinLnBrk="0" hangingPunct="1">
        <a:spcBef>
          <a:spcPct val="20000"/>
        </a:spcBef>
        <a:buClr>
          <a:schemeClr val="accent1">
            <a:lumMod val="60000"/>
            <a:lumOff val="40000"/>
          </a:schemeClr>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7pPr>
      <a:lvl8pPr marL="3406379" indent="-401291" algn="l" defTabSz="1298525"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8pPr>
      <a:lvl9pPr marL="3818951" indent="-401291" algn="l" defTabSz="1298525" rtl="0" eaLnBrk="1" latinLnBrk="0" hangingPunct="1">
        <a:spcBef>
          <a:spcPct val="20000"/>
        </a:spcBef>
        <a:buClr>
          <a:schemeClr val="accent1">
            <a:lumMod val="60000"/>
            <a:lumOff val="40000"/>
          </a:schemeClr>
        </a:buClr>
        <a:buSzPct val="110000"/>
        <a:buFont typeface="Wingdings 2" pitchFamily="18" charset="2"/>
        <a:buChar char=""/>
        <a:defRPr lang="en-US" sz="2600" kern="1200" dirty="0">
          <a:solidFill>
            <a:schemeClr val="tx1">
              <a:lumMod val="65000"/>
              <a:lumOff val="35000"/>
            </a:schemeClr>
          </a:solidFill>
          <a:latin typeface="+mn-lt"/>
          <a:ea typeface="+mn-ea"/>
          <a:cs typeface="+mn-cs"/>
        </a:defRPr>
      </a:lvl9pPr>
    </p:bodyStyle>
    <p:otherStyle>
      <a:defPPr>
        <a:defRPr/>
      </a:defPPr>
      <a:lvl1pPr marL="0" algn="l" defTabSz="1298525" rtl="0" eaLnBrk="1" latinLnBrk="0" hangingPunct="1">
        <a:defRPr sz="2600" kern="1200">
          <a:solidFill>
            <a:schemeClr val="tx1"/>
          </a:solidFill>
          <a:latin typeface="+mn-lt"/>
          <a:ea typeface="+mn-ea"/>
          <a:cs typeface="+mn-cs"/>
        </a:defRPr>
      </a:lvl1pPr>
      <a:lvl2pPr marL="649254" algn="l" defTabSz="1298525" rtl="0" eaLnBrk="1" latinLnBrk="0" hangingPunct="1">
        <a:defRPr sz="2600" kern="1200">
          <a:solidFill>
            <a:schemeClr val="tx1"/>
          </a:solidFill>
          <a:latin typeface="+mn-lt"/>
          <a:ea typeface="+mn-ea"/>
          <a:cs typeface="+mn-cs"/>
        </a:defRPr>
      </a:lvl2pPr>
      <a:lvl3pPr marL="1298525" algn="l" defTabSz="1298525" rtl="0" eaLnBrk="1" latinLnBrk="0" hangingPunct="1">
        <a:defRPr sz="2600" kern="1200">
          <a:solidFill>
            <a:schemeClr val="tx1"/>
          </a:solidFill>
          <a:latin typeface="+mn-lt"/>
          <a:ea typeface="+mn-ea"/>
          <a:cs typeface="+mn-cs"/>
        </a:defRPr>
      </a:lvl3pPr>
      <a:lvl4pPr marL="1947802" algn="l" defTabSz="1298525" rtl="0" eaLnBrk="1" latinLnBrk="0" hangingPunct="1">
        <a:defRPr sz="2600" kern="1200">
          <a:solidFill>
            <a:schemeClr val="tx1"/>
          </a:solidFill>
          <a:latin typeface="+mn-lt"/>
          <a:ea typeface="+mn-ea"/>
          <a:cs typeface="+mn-cs"/>
        </a:defRPr>
      </a:lvl4pPr>
      <a:lvl5pPr marL="2597064" algn="l" defTabSz="1298525" rtl="0" eaLnBrk="1" latinLnBrk="0" hangingPunct="1">
        <a:defRPr sz="2600" kern="1200">
          <a:solidFill>
            <a:schemeClr val="tx1"/>
          </a:solidFill>
          <a:latin typeface="+mn-lt"/>
          <a:ea typeface="+mn-ea"/>
          <a:cs typeface="+mn-cs"/>
        </a:defRPr>
      </a:lvl5pPr>
      <a:lvl6pPr marL="3246324" algn="l" defTabSz="1298525" rtl="0" eaLnBrk="1" latinLnBrk="0" hangingPunct="1">
        <a:defRPr sz="2600" kern="1200">
          <a:solidFill>
            <a:schemeClr val="tx1"/>
          </a:solidFill>
          <a:latin typeface="+mn-lt"/>
          <a:ea typeface="+mn-ea"/>
          <a:cs typeface="+mn-cs"/>
        </a:defRPr>
      </a:lvl6pPr>
      <a:lvl7pPr marL="3895598" algn="l" defTabSz="1298525" rtl="0" eaLnBrk="1" latinLnBrk="0" hangingPunct="1">
        <a:defRPr sz="2600" kern="1200">
          <a:solidFill>
            <a:schemeClr val="tx1"/>
          </a:solidFill>
          <a:latin typeface="+mn-lt"/>
          <a:ea typeface="+mn-ea"/>
          <a:cs typeface="+mn-cs"/>
        </a:defRPr>
      </a:lvl7pPr>
      <a:lvl8pPr marL="4544858" algn="l" defTabSz="1298525" rtl="0" eaLnBrk="1" latinLnBrk="0" hangingPunct="1">
        <a:defRPr sz="2600" kern="1200">
          <a:solidFill>
            <a:schemeClr val="tx1"/>
          </a:solidFill>
          <a:latin typeface="+mn-lt"/>
          <a:ea typeface="+mn-ea"/>
          <a:cs typeface="+mn-cs"/>
        </a:defRPr>
      </a:lvl8pPr>
      <a:lvl9pPr marL="5194126" algn="l" defTabSz="1298525"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62" name="Title Placeholder 1">
            <a:extLst>
              <a:ext uri="{FF2B5EF4-FFF2-40B4-BE49-F238E27FC236}">
                <a16:creationId xmlns:a16="http://schemas.microsoft.com/office/drawing/2014/main" id="{C03D8B19-3845-1B43-9A5F-34C19D130B4D}"/>
              </a:ext>
            </a:extLst>
          </p:cNvPr>
          <p:cNvSpPr>
            <a:spLocks noGrp="1"/>
          </p:cNvSpPr>
          <p:nvPr>
            <p:ph type="title"/>
          </p:nvPr>
        </p:nvSpPr>
        <p:spPr bwMode="auto">
          <a:xfrm>
            <a:off x="781192" y="153530"/>
            <a:ext cx="11437902" cy="190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1" tIns="45621" rIns="91241" bIns="45621" numCol="1" anchor="b" anchorCtr="0" compatLnSpc="1">
            <a:prstTxWarp prst="textNoShape">
              <a:avLst/>
            </a:prstTxWarp>
          </a:bodyPr>
          <a:lstStyle/>
          <a:p>
            <a:pPr lvl="0"/>
            <a:r>
              <a:rPr lang="it-IT" altLang="it-IT"/>
              <a:t>Fare clic per modificare stile</a:t>
            </a:r>
          </a:p>
        </p:txBody>
      </p:sp>
      <p:sp>
        <p:nvSpPr>
          <p:cNvPr id="40963" name="Text Placeholder 2">
            <a:extLst>
              <a:ext uri="{FF2B5EF4-FFF2-40B4-BE49-F238E27FC236}">
                <a16:creationId xmlns:a16="http://schemas.microsoft.com/office/drawing/2014/main" id="{F9C06B0F-E075-304B-96C1-7554E2E44C59}"/>
              </a:ext>
            </a:extLst>
          </p:cNvPr>
          <p:cNvSpPr>
            <a:spLocks noGrp="1"/>
          </p:cNvSpPr>
          <p:nvPr>
            <p:ph type="body" idx="1"/>
          </p:nvPr>
        </p:nvSpPr>
        <p:spPr bwMode="auto">
          <a:xfrm>
            <a:off x="781192" y="2275840"/>
            <a:ext cx="11437902" cy="61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1" tIns="45621" rIns="91241" bIns="45621"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Date Placeholder 3">
            <a:extLst>
              <a:ext uri="{FF2B5EF4-FFF2-40B4-BE49-F238E27FC236}">
                <a16:creationId xmlns:a16="http://schemas.microsoft.com/office/drawing/2014/main" id="{A660C6D5-10DC-2C44-82A4-7F7D2D812E4B}"/>
              </a:ext>
            </a:extLst>
          </p:cNvPr>
          <p:cNvSpPr>
            <a:spLocks noGrp="1"/>
          </p:cNvSpPr>
          <p:nvPr>
            <p:ph type="dt" sz="half" idx="2"/>
          </p:nvPr>
        </p:nvSpPr>
        <p:spPr>
          <a:xfrm>
            <a:off x="8006080" y="8924997"/>
            <a:ext cx="3034453" cy="519289"/>
          </a:xfrm>
          <a:prstGeom prst="rect">
            <a:avLst/>
          </a:prstGeom>
        </p:spPr>
        <p:txBody>
          <a:bodyPr vert="horz" wrap="square" lIns="91241" tIns="45621" rIns="91241" bIns="45621" numCol="1" anchor="ctr" anchorCtr="0" compatLnSpc="1">
            <a:prstTxWarp prst="textNoShape">
              <a:avLst/>
            </a:prstTxWarp>
          </a:bodyPr>
          <a:lstStyle>
            <a:lvl1pPr algn="r" defTabSz="647973" eaLnBrk="1" hangingPunct="1">
              <a:defRPr sz="1707">
                <a:solidFill>
                  <a:srgbClr val="FFFFFF"/>
                </a:solidFill>
                <a:latin typeface="Candara" charset="0"/>
                <a:ea typeface="ＭＳ Ｐゴシック" charset="-128"/>
                <a:sym typeface="Helvetica Light" charset="0"/>
              </a:defRPr>
            </a:lvl1pPr>
          </a:lstStyle>
          <a:p>
            <a:pPr>
              <a:defRPr/>
            </a:pPr>
            <a:fld id="{9A699050-3FF5-A645-986C-6F21BDC78C25}" type="datetimeFigureOut">
              <a:rPr lang="it-IT" altLang="it-IT"/>
              <a:pPr>
                <a:defRPr/>
              </a:pPr>
              <a:t>04/10/18</a:t>
            </a:fld>
            <a:endParaRPr lang="it-IT" altLang="it-IT"/>
          </a:p>
        </p:txBody>
      </p:sp>
      <p:sp>
        <p:nvSpPr>
          <p:cNvPr id="5" name="Footer Placeholder 4">
            <a:extLst>
              <a:ext uri="{FF2B5EF4-FFF2-40B4-BE49-F238E27FC236}">
                <a16:creationId xmlns:a16="http://schemas.microsoft.com/office/drawing/2014/main" id="{E764E5CF-CF33-4545-BA4B-B45EB33DDCBA}"/>
              </a:ext>
            </a:extLst>
          </p:cNvPr>
          <p:cNvSpPr>
            <a:spLocks noGrp="1"/>
          </p:cNvSpPr>
          <p:nvPr>
            <p:ph type="ftr" sz="quarter" idx="3"/>
          </p:nvPr>
        </p:nvSpPr>
        <p:spPr>
          <a:xfrm>
            <a:off x="377050" y="8924997"/>
            <a:ext cx="6883964" cy="519289"/>
          </a:xfrm>
          <a:prstGeom prst="rect">
            <a:avLst/>
          </a:prstGeom>
        </p:spPr>
        <p:txBody>
          <a:bodyPr vert="horz" lIns="91241" tIns="45621" rIns="91241" bIns="45621" rtlCol="0" anchor="ctr"/>
          <a:lstStyle>
            <a:lvl1pPr algn="l" defTabSz="648816" eaLnBrk="1" hangingPunct="1">
              <a:defRPr sz="1707">
                <a:solidFill>
                  <a:prstClr val="white"/>
                </a:solidFill>
                <a:latin typeface="Candara" charset="0"/>
                <a:ea typeface="ＭＳ Ｐゴシック" charset="0"/>
                <a:cs typeface="ＭＳ Ｐゴシック" charset="0"/>
                <a:sym typeface="Helvetica Light"/>
              </a:defRPr>
            </a:lvl1pPr>
          </a:lstStyle>
          <a:p>
            <a:pPr>
              <a:defRPr/>
            </a:pPr>
            <a:endParaRPr lang="it-IT"/>
          </a:p>
        </p:txBody>
      </p:sp>
      <p:sp>
        <p:nvSpPr>
          <p:cNvPr id="6" name="Slide Number Placeholder 5">
            <a:extLst>
              <a:ext uri="{FF2B5EF4-FFF2-40B4-BE49-F238E27FC236}">
                <a16:creationId xmlns:a16="http://schemas.microsoft.com/office/drawing/2014/main" id="{F146EE91-E32E-D940-BB66-85122F544AE9}"/>
              </a:ext>
            </a:extLst>
          </p:cNvPr>
          <p:cNvSpPr>
            <a:spLocks noGrp="1"/>
          </p:cNvSpPr>
          <p:nvPr>
            <p:ph type="sldNum" sz="quarter" idx="4"/>
          </p:nvPr>
        </p:nvSpPr>
        <p:spPr>
          <a:xfrm>
            <a:off x="11232445" y="8924997"/>
            <a:ext cx="1408853" cy="519289"/>
          </a:xfrm>
          <a:prstGeom prst="rect">
            <a:avLst/>
          </a:prstGeom>
        </p:spPr>
        <p:txBody>
          <a:bodyPr vert="horz" wrap="square" lIns="91241" tIns="45621" rIns="91241" bIns="45621" numCol="1" anchor="ctr" anchorCtr="0" compatLnSpc="1">
            <a:prstTxWarp prst="textNoShape">
              <a:avLst/>
            </a:prstTxWarp>
          </a:bodyPr>
          <a:lstStyle>
            <a:lvl1pPr algn="r" defTabSz="647973" eaLnBrk="1" hangingPunct="1">
              <a:defRPr sz="5120">
                <a:solidFill>
                  <a:srgbClr val="FFFFFF"/>
                </a:solidFill>
                <a:latin typeface="Candara" charset="0"/>
                <a:ea typeface="ＭＳ Ｐゴシック" charset="-128"/>
                <a:sym typeface="Helvetica Light" charset="0"/>
              </a:defRPr>
            </a:lvl1pPr>
          </a:lstStyle>
          <a:p>
            <a:pPr>
              <a:defRPr/>
            </a:pPr>
            <a:fld id="{48F3B31A-0855-B845-814F-9B29EB3F256B}" type="slidenum">
              <a:rPr lang="it-IT" altLang="it-IT"/>
              <a:pPr>
                <a:defRPr/>
              </a:pPr>
              <a:t>‹N›</a:t>
            </a:fld>
            <a:endParaRPr lang="it-IT" altLang="it-IT"/>
          </a:p>
        </p:txBody>
      </p:sp>
    </p:spTree>
    <p:extLst>
      <p:ext uri="{BB962C8B-B14F-4D97-AF65-F5344CB8AC3E}">
        <p14:creationId xmlns:p14="http://schemas.microsoft.com/office/powerpoint/2010/main" val="111822251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ctr" rtl="0" eaLnBrk="0" fontAlgn="base" hangingPunct="0">
        <a:spcBef>
          <a:spcPct val="0"/>
        </a:spcBef>
        <a:spcAft>
          <a:spcPct val="0"/>
        </a:spcAft>
        <a:defRPr sz="6542"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6542">
          <a:solidFill>
            <a:schemeClr val="accent1"/>
          </a:solidFill>
          <a:latin typeface="News Gothic MT" charset="0"/>
          <a:ea typeface="ＭＳ Ｐゴシック" charset="0"/>
          <a:cs typeface="ＭＳ Ｐゴシック" charset="0"/>
        </a:defRPr>
      </a:lvl5pPr>
      <a:lvl6pPr marL="648816"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6pPr>
      <a:lvl7pPr marL="1297662"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7pPr>
      <a:lvl8pPr marL="1946508"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8pPr>
      <a:lvl9pPr marL="2595336" algn="ctr" rtl="0" fontAlgn="base">
        <a:spcBef>
          <a:spcPct val="0"/>
        </a:spcBef>
        <a:spcAft>
          <a:spcPct val="0"/>
        </a:spcAft>
        <a:defRPr sz="6542">
          <a:solidFill>
            <a:schemeClr val="accent1"/>
          </a:solidFill>
          <a:latin typeface="News Gothic MT" charset="0"/>
          <a:ea typeface="ＭＳ Ｐゴシック" charset="0"/>
          <a:cs typeface="ＭＳ Ｐゴシック" charset="0"/>
        </a:defRPr>
      </a:lvl9pPr>
    </p:titleStyle>
    <p:bodyStyle>
      <a:lvl1pPr marL="494446" indent="-494446" algn="l" rtl="0" eaLnBrk="0" fontAlgn="base" hangingPunct="0">
        <a:spcBef>
          <a:spcPts val="2844"/>
        </a:spcBef>
        <a:spcAft>
          <a:spcPct val="0"/>
        </a:spcAft>
        <a:buClr>
          <a:srgbClr val="6FB7D7"/>
        </a:buClr>
        <a:buSzPct val="110000"/>
        <a:buFont typeface="Wingdings 2" pitchFamily="2" charset="2"/>
        <a:buChar char=""/>
        <a:defRPr sz="3413" kern="1200">
          <a:solidFill>
            <a:srgbClr val="595959"/>
          </a:solidFill>
          <a:latin typeface="+mn-lt"/>
          <a:ea typeface="ＭＳ Ｐゴシック" charset="0"/>
          <a:cs typeface="ＭＳ Ｐゴシック" charset="0"/>
        </a:defRPr>
      </a:lvl1pPr>
      <a:lvl2pPr marL="973088" indent="-476384" algn="l" rtl="0" eaLnBrk="0" fontAlgn="base" hangingPunct="0">
        <a:spcBef>
          <a:spcPts val="853"/>
        </a:spcBef>
        <a:spcAft>
          <a:spcPct val="0"/>
        </a:spcAft>
        <a:buClr>
          <a:srgbClr val="215D77"/>
        </a:buClr>
        <a:buSzPct val="110000"/>
        <a:buFont typeface="Wingdings 2" pitchFamily="2" charset="2"/>
        <a:buChar char=""/>
        <a:defRPr sz="3129" kern="1200">
          <a:solidFill>
            <a:srgbClr val="595959"/>
          </a:solidFill>
          <a:latin typeface="+mn-lt"/>
          <a:ea typeface="ＭＳ Ｐゴシック" charset="0"/>
          <a:cs typeface="+mn-cs"/>
        </a:defRPr>
      </a:lvl2pPr>
      <a:lvl3pPr marL="1372707" indent="-399621" algn="l" rtl="0" eaLnBrk="0" fontAlgn="base" hangingPunct="0">
        <a:spcBef>
          <a:spcPts val="853"/>
        </a:spcBef>
        <a:spcAft>
          <a:spcPct val="0"/>
        </a:spcAft>
        <a:buClr>
          <a:srgbClr val="6FB7D7"/>
        </a:buClr>
        <a:buSzPct val="110000"/>
        <a:buFont typeface="Wingdings 2" pitchFamily="2" charset="2"/>
        <a:buChar char=""/>
        <a:defRPr sz="2844" kern="1200">
          <a:solidFill>
            <a:srgbClr val="595959"/>
          </a:solidFill>
          <a:latin typeface="+mn-lt"/>
          <a:ea typeface="ＭＳ Ｐゴシック" charset="0"/>
          <a:cs typeface="+mn-cs"/>
        </a:defRPr>
      </a:lvl3pPr>
      <a:lvl4pPr marL="1792648" indent="-417683" algn="l" rtl="0" eaLnBrk="0" fontAlgn="base" hangingPunct="0">
        <a:spcBef>
          <a:spcPts val="853"/>
        </a:spcBef>
        <a:spcAft>
          <a:spcPct val="0"/>
        </a:spcAft>
        <a:buClr>
          <a:srgbClr val="215D77"/>
        </a:buClr>
        <a:buSzPct val="110000"/>
        <a:buFont typeface="Wingdings 2" pitchFamily="2" charset="2"/>
        <a:buChar char=""/>
        <a:defRPr kern="1200">
          <a:solidFill>
            <a:srgbClr val="595959"/>
          </a:solidFill>
          <a:latin typeface="+mn-lt"/>
          <a:ea typeface="ＭＳ Ｐゴシック" charset="0"/>
          <a:cs typeface="+mn-cs"/>
        </a:defRPr>
      </a:lvl4pPr>
      <a:lvl5pPr marL="2192269" indent="-399621" algn="l" rtl="0" eaLnBrk="0" fontAlgn="base" hangingPunct="0">
        <a:spcBef>
          <a:spcPts val="853"/>
        </a:spcBef>
        <a:spcAft>
          <a:spcPct val="0"/>
        </a:spcAft>
        <a:buClr>
          <a:srgbClr val="6FB7D7"/>
        </a:buClr>
        <a:buSzPct val="110000"/>
        <a:buFont typeface="Wingdings 2" pitchFamily="2" charset="2"/>
        <a:buChar char=""/>
        <a:defRPr kern="1200">
          <a:solidFill>
            <a:srgbClr val="595959"/>
          </a:solidFill>
          <a:latin typeface="+mn-lt"/>
          <a:ea typeface="ＭＳ Ｐゴシック" charset="0"/>
          <a:cs typeface="+mn-cs"/>
        </a:defRPr>
      </a:lvl5pPr>
      <a:lvl6pPr marL="2595336" indent="-401029" algn="l" defTabSz="1297662" rtl="0" eaLnBrk="1" latinLnBrk="0" hangingPunct="1">
        <a:spcBef>
          <a:spcPct val="20000"/>
        </a:spcBef>
        <a:buClr>
          <a:schemeClr val="accent2"/>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6pPr>
      <a:lvl7pPr marL="3005350" indent="-401029" algn="l" defTabSz="1297662" rtl="0" eaLnBrk="1" latinLnBrk="0" hangingPunct="1">
        <a:spcBef>
          <a:spcPct val="20000"/>
        </a:spcBef>
        <a:buClr>
          <a:schemeClr val="accent1">
            <a:lumMod val="60000"/>
            <a:lumOff val="40000"/>
          </a:schemeClr>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7pPr>
      <a:lvl8pPr marL="3404108" indent="-401029" algn="l" defTabSz="1297662" rtl="0" eaLnBrk="1" latinLnBrk="0" hangingPunct="1">
        <a:spcBef>
          <a:spcPct val="20000"/>
        </a:spcBef>
        <a:buClr>
          <a:schemeClr val="accent2"/>
        </a:buClr>
        <a:buSzPct val="110000"/>
        <a:buFont typeface="Wingdings 2" pitchFamily="18" charset="2"/>
        <a:buChar char=""/>
        <a:defRPr lang="en-US" sz="2560" kern="1200" dirty="0" smtClean="0">
          <a:solidFill>
            <a:schemeClr val="tx1">
              <a:lumMod val="65000"/>
              <a:lumOff val="35000"/>
            </a:schemeClr>
          </a:solidFill>
          <a:latin typeface="+mn-lt"/>
          <a:ea typeface="+mn-ea"/>
          <a:cs typeface="+mn-cs"/>
        </a:defRPr>
      </a:lvl8pPr>
      <a:lvl9pPr marL="3816411" indent="-401029" algn="l" defTabSz="1297662" rtl="0" eaLnBrk="1" latinLnBrk="0" hangingPunct="1">
        <a:spcBef>
          <a:spcPct val="20000"/>
        </a:spcBef>
        <a:buClr>
          <a:schemeClr val="accent1">
            <a:lumMod val="60000"/>
            <a:lumOff val="40000"/>
          </a:schemeClr>
        </a:buClr>
        <a:buSzPct val="110000"/>
        <a:buFont typeface="Wingdings 2" pitchFamily="18" charset="2"/>
        <a:buChar char=""/>
        <a:defRPr lang="en-US" sz="2560" kern="1200" dirty="0">
          <a:solidFill>
            <a:schemeClr val="tx1">
              <a:lumMod val="65000"/>
              <a:lumOff val="35000"/>
            </a:schemeClr>
          </a:solidFill>
          <a:latin typeface="+mn-lt"/>
          <a:ea typeface="+mn-ea"/>
          <a:cs typeface="+mn-cs"/>
        </a:defRPr>
      </a:lvl9pPr>
    </p:bodyStyle>
    <p:otherStyle>
      <a:defPPr>
        <a:defRPr/>
      </a:defPPr>
      <a:lvl1pPr marL="0" algn="l" defTabSz="1297662" rtl="0" eaLnBrk="1" latinLnBrk="0" hangingPunct="1">
        <a:defRPr sz="2560" kern="1200">
          <a:solidFill>
            <a:schemeClr val="tx1"/>
          </a:solidFill>
          <a:latin typeface="+mn-lt"/>
          <a:ea typeface="+mn-ea"/>
          <a:cs typeface="+mn-cs"/>
        </a:defRPr>
      </a:lvl1pPr>
      <a:lvl2pPr marL="648816" algn="l" defTabSz="1297662" rtl="0" eaLnBrk="1" latinLnBrk="0" hangingPunct="1">
        <a:defRPr sz="2560" kern="1200">
          <a:solidFill>
            <a:schemeClr val="tx1"/>
          </a:solidFill>
          <a:latin typeface="+mn-lt"/>
          <a:ea typeface="+mn-ea"/>
          <a:cs typeface="+mn-cs"/>
        </a:defRPr>
      </a:lvl2pPr>
      <a:lvl3pPr marL="1297662" algn="l" defTabSz="1297662" rtl="0" eaLnBrk="1" latinLnBrk="0" hangingPunct="1">
        <a:defRPr sz="2560" kern="1200">
          <a:solidFill>
            <a:schemeClr val="tx1"/>
          </a:solidFill>
          <a:latin typeface="+mn-lt"/>
          <a:ea typeface="+mn-ea"/>
          <a:cs typeface="+mn-cs"/>
        </a:defRPr>
      </a:lvl3pPr>
      <a:lvl4pPr marL="1946508" algn="l" defTabSz="1297662" rtl="0" eaLnBrk="1" latinLnBrk="0" hangingPunct="1">
        <a:defRPr sz="2560" kern="1200">
          <a:solidFill>
            <a:schemeClr val="tx1"/>
          </a:solidFill>
          <a:latin typeface="+mn-lt"/>
          <a:ea typeface="+mn-ea"/>
          <a:cs typeface="+mn-cs"/>
        </a:defRPr>
      </a:lvl4pPr>
      <a:lvl5pPr marL="2595336" algn="l" defTabSz="1297662" rtl="0" eaLnBrk="1" latinLnBrk="0" hangingPunct="1">
        <a:defRPr sz="2560" kern="1200">
          <a:solidFill>
            <a:schemeClr val="tx1"/>
          </a:solidFill>
          <a:latin typeface="+mn-lt"/>
          <a:ea typeface="+mn-ea"/>
          <a:cs typeface="+mn-cs"/>
        </a:defRPr>
      </a:lvl5pPr>
      <a:lvl6pPr marL="3244161" algn="l" defTabSz="1297662" rtl="0" eaLnBrk="1" latinLnBrk="0" hangingPunct="1">
        <a:defRPr sz="2560" kern="1200">
          <a:solidFill>
            <a:schemeClr val="tx1"/>
          </a:solidFill>
          <a:latin typeface="+mn-lt"/>
          <a:ea typeface="+mn-ea"/>
          <a:cs typeface="+mn-cs"/>
        </a:defRPr>
      </a:lvl6pPr>
      <a:lvl7pPr marL="3893009" algn="l" defTabSz="1297662" rtl="0" eaLnBrk="1" latinLnBrk="0" hangingPunct="1">
        <a:defRPr sz="2560" kern="1200">
          <a:solidFill>
            <a:schemeClr val="tx1"/>
          </a:solidFill>
          <a:latin typeface="+mn-lt"/>
          <a:ea typeface="+mn-ea"/>
          <a:cs typeface="+mn-cs"/>
        </a:defRPr>
      </a:lvl7pPr>
      <a:lvl8pPr marL="4541837" algn="l" defTabSz="1297662" rtl="0" eaLnBrk="1" latinLnBrk="0" hangingPunct="1">
        <a:defRPr sz="2560" kern="1200">
          <a:solidFill>
            <a:schemeClr val="tx1"/>
          </a:solidFill>
          <a:latin typeface="+mn-lt"/>
          <a:ea typeface="+mn-ea"/>
          <a:cs typeface="+mn-cs"/>
        </a:defRPr>
      </a:lvl8pPr>
      <a:lvl9pPr marL="5190669" algn="l" defTabSz="1297662"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7410" name="Title Placeholder 1">
            <a:extLst>
              <a:ext uri="{FF2B5EF4-FFF2-40B4-BE49-F238E27FC236}">
                <a16:creationId xmlns:a16="http://schemas.microsoft.com/office/drawing/2014/main" id="{B4B2D89A-74C8-704A-8B0A-8FDCF3C8D862}"/>
              </a:ext>
            </a:extLst>
          </p:cNvPr>
          <p:cNvSpPr>
            <a:spLocks noGrp="1"/>
          </p:cNvSpPr>
          <p:nvPr>
            <p:ph type="title"/>
          </p:nvPr>
        </p:nvSpPr>
        <p:spPr bwMode="auto">
          <a:xfrm>
            <a:off x="781192" y="153530"/>
            <a:ext cx="11437902" cy="1901049"/>
          </a:xfrm>
          <a:prstGeom prst="rect">
            <a:avLst/>
          </a:prstGeom>
          <a:noFill/>
          <a:ln>
            <a:noFill/>
          </a:ln>
          <a:extLst>
            <a:ext uri="{FAA26D3D-D897-4be2-8F04-BA451C77F1D7}"/>
            <a:ext uri="{909E8E84-426E-40dd-AFC4-6F175D3DCCD1}"/>
            <a:ext uri="{91240B29-F687-4f45-9708-019B960494DF}"/>
          </a:extLst>
        </p:spPr>
        <p:txBody>
          <a:bodyPr vert="horz" wrap="square" lIns="129857" tIns="64929" rIns="129857" bIns="64929" numCol="1" anchor="b" anchorCtr="0" compatLnSpc="1">
            <a:prstTxWarp prst="textNoShape">
              <a:avLst/>
            </a:prstTxWarp>
          </a:bodyPr>
          <a:lstStyle/>
          <a:p>
            <a:pPr lvl="0"/>
            <a:r>
              <a:rPr lang="it-IT"/>
              <a:t>Fare clic per modificare stile</a:t>
            </a:r>
          </a:p>
        </p:txBody>
      </p:sp>
      <p:sp>
        <p:nvSpPr>
          <p:cNvPr id="17411" name="Text Placeholder 2">
            <a:extLst>
              <a:ext uri="{FF2B5EF4-FFF2-40B4-BE49-F238E27FC236}">
                <a16:creationId xmlns:a16="http://schemas.microsoft.com/office/drawing/2014/main" id="{EFB214CE-B8E9-AC4B-9DAC-1A1A39C5C766}"/>
              </a:ext>
            </a:extLst>
          </p:cNvPr>
          <p:cNvSpPr>
            <a:spLocks noGrp="1"/>
          </p:cNvSpPr>
          <p:nvPr>
            <p:ph type="body" idx="1"/>
          </p:nvPr>
        </p:nvSpPr>
        <p:spPr bwMode="auto">
          <a:xfrm>
            <a:off x="781192" y="2275840"/>
            <a:ext cx="11437902" cy="6177280"/>
          </a:xfrm>
          <a:prstGeom prst="rect">
            <a:avLst/>
          </a:prstGeom>
          <a:noFill/>
          <a:ln>
            <a:noFill/>
          </a:ln>
          <a:extLst>
            <a:ext uri="{FAA26D3D-D897-4be2-8F04-BA451C77F1D7}"/>
            <a:ext uri="{909E8E84-426E-40dd-AFC4-6F175D3DCCD1}"/>
            <a:ext uri="{91240B29-F687-4f45-9708-019B960494DF}"/>
          </a:extLst>
        </p:spPr>
        <p:txBody>
          <a:bodyPr vert="horz" wrap="square" lIns="129857" tIns="64929" rIns="129857" bIns="64929"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44289A6-A0BD-2B40-A906-652A9E347481}"/>
              </a:ext>
            </a:extLst>
          </p:cNvPr>
          <p:cNvSpPr>
            <a:spLocks noGrp="1"/>
          </p:cNvSpPr>
          <p:nvPr>
            <p:ph type="dt" sz="half" idx="2"/>
          </p:nvPr>
        </p:nvSpPr>
        <p:spPr>
          <a:xfrm>
            <a:off x="8006080" y="8924997"/>
            <a:ext cx="3034453" cy="519289"/>
          </a:xfrm>
          <a:prstGeom prst="rect">
            <a:avLst/>
          </a:prstGeom>
        </p:spPr>
        <p:txBody>
          <a:bodyPr vert="horz" lIns="129857" tIns="64929" rIns="129857" bIns="64929" rtlCol="0" anchor="ctr"/>
          <a:lstStyle>
            <a:lvl1pPr algn="r" defTabSz="649254">
              <a:defRPr sz="1700" smtClean="0">
                <a:solidFill>
                  <a:prstClr val="white"/>
                </a:solidFill>
                <a:latin typeface="Candara" charset="0"/>
                <a:ea typeface="ＭＳ Ｐゴシック" charset="0"/>
                <a:cs typeface="ＭＳ Ｐゴシック" charset="0"/>
              </a:defRPr>
            </a:lvl1pPr>
          </a:lstStyle>
          <a:p>
            <a:pPr>
              <a:defRPr/>
            </a:pPr>
            <a:fld id="{34E09A4C-EF66-D041-9A26-28E1E00D48E9}" type="datetimeFigureOut">
              <a:rPr lang="it-IT"/>
              <a:pPr>
                <a:defRPr/>
              </a:pPr>
              <a:t>04/10/18</a:t>
            </a:fld>
            <a:endParaRPr lang="it-IT"/>
          </a:p>
        </p:txBody>
      </p:sp>
      <p:sp>
        <p:nvSpPr>
          <p:cNvPr id="5" name="Footer Placeholder 4">
            <a:extLst>
              <a:ext uri="{FF2B5EF4-FFF2-40B4-BE49-F238E27FC236}">
                <a16:creationId xmlns:a16="http://schemas.microsoft.com/office/drawing/2014/main" id="{5D00A893-5709-EE4C-865F-26D18016A07E}"/>
              </a:ext>
            </a:extLst>
          </p:cNvPr>
          <p:cNvSpPr>
            <a:spLocks noGrp="1"/>
          </p:cNvSpPr>
          <p:nvPr>
            <p:ph type="ftr" sz="quarter" idx="3"/>
          </p:nvPr>
        </p:nvSpPr>
        <p:spPr>
          <a:xfrm>
            <a:off x="377050" y="8924997"/>
            <a:ext cx="6883964" cy="519289"/>
          </a:xfrm>
          <a:prstGeom prst="rect">
            <a:avLst/>
          </a:prstGeom>
        </p:spPr>
        <p:txBody>
          <a:bodyPr vert="horz" lIns="129857" tIns="64929" rIns="129857" bIns="64929" rtlCol="0" anchor="ctr"/>
          <a:lstStyle>
            <a:lvl1pPr algn="l" defTabSz="649254">
              <a:defRPr sz="1700">
                <a:solidFill>
                  <a:prstClr val="white"/>
                </a:solidFill>
                <a:latin typeface="Candara" charset="0"/>
                <a:ea typeface="ＭＳ Ｐゴシック" charset="0"/>
                <a:cs typeface="ＭＳ Ｐゴシック" charset="0"/>
              </a:defRPr>
            </a:lvl1pPr>
          </a:lstStyle>
          <a:p>
            <a:pPr>
              <a:defRPr/>
            </a:pPr>
            <a:endParaRPr lang="it-IT"/>
          </a:p>
        </p:txBody>
      </p:sp>
      <p:sp>
        <p:nvSpPr>
          <p:cNvPr id="6" name="Slide Number Placeholder 5">
            <a:extLst>
              <a:ext uri="{FF2B5EF4-FFF2-40B4-BE49-F238E27FC236}">
                <a16:creationId xmlns:a16="http://schemas.microsoft.com/office/drawing/2014/main" id="{44153F25-63EC-3244-ACD9-E525C12D1DD8}"/>
              </a:ext>
            </a:extLst>
          </p:cNvPr>
          <p:cNvSpPr>
            <a:spLocks noGrp="1"/>
          </p:cNvSpPr>
          <p:nvPr>
            <p:ph type="sldNum" sz="quarter" idx="4"/>
          </p:nvPr>
        </p:nvSpPr>
        <p:spPr>
          <a:xfrm>
            <a:off x="11232445" y="8924997"/>
            <a:ext cx="1408853" cy="519289"/>
          </a:xfrm>
          <a:prstGeom prst="rect">
            <a:avLst/>
          </a:prstGeom>
        </p:spPr>
        <p:txBody>
          <a:bodyPr vert="horz" lIns="129857" tIns="64929" rIns="129857" bIns="64929" rtlCol="0" anchor="ctr"/>
          <a:lstStyle>
            <a:lvl1pPr algn="r" defTabSz="649254">
              <a:defRPr sz="5100" smtClean="0">
                <a:solidFill>
                  <a:prstClr val="white"/>
                </a:solidFill>
                <a:latin typeface="Candara" charset="0"/>
                <a:ea typeface="ＭＳ Ｐゴシック" charset="0"/>
                <a:cs typeface="ＭＳ Ｐゴシック" charset="0"/>
              </a:defRPr>
            </a:lvl1pPr>
          </a:lstStyle>
          <a:p>
            <a:pPr>
              <a:defRPr/>
            </a:pPr>
            <a:fld id="{300EA228-7ED9-894F-9F84-4AE2D49C797A}" type="slidenum">
              <a:rPr lang="it-IT"/>
              <a:pPr>
                <a:defRPr/>
              </a:pPr>
              <a:t>‹N›</a:t>
            </a:fld>
            <a:endParaRPr lang="it-IT"/>
          </a:p>
        </p:txBody>
      </p:sp>
    </p:spTree>
    <p:extLst>
      <p:ext uri="{BB962C8B-B14F-4D97-AF65-F5344CB8AC3E}">
        <p14:creationId xmlns:p14="http://schemas.microsoft.com/office/powerpoint/2010/main" val="54439216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rtl="0" eaLnBrk="0" fontAlgn="base" hangingPunct="0">
        <a:spcBef>
          <a:spcPct val="0"/>
        </a:spcBef>
        <a:spcAft>
          <a:spcPct val="0"/>
        </a:spcAft>
        <a:defRPr sz="64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6400">
          <a:solidFill>
            <a:schemeClr val="accent1"/>
          </a:solidFill>
          <a:latin typeface="News Gothic MT" charset="0"/>
          <a:ea typeface="ＭＳ Ｐゴシック" charset="0"/>
          <a:cs typeface="ＭＳ Ｐゴシック" charset="0"/>
        </a:defRPr>
      </a:lvl5pPr>
      <a:lvl6pPr marL="649254"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6pPr>
      <a:lvl7pPr marL="1298525"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7pPr>
      <a:lvl8pPr marL="1947802"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8pPr>
      <a:lvl9pPr marL="2597064" algn="ctr" rtl="0" fontAlgn="base">
        <a:spcBef>
          <a:spcPct val="0"/>
        </a:spcBef>
        <a:spcAft>
          <a:spcPct val="0"/>
        </a:spcAft>
        <a:defRPr sz="6499">
          <a:solidFill>
            <a:schemeClr val="accent1"/>
          </a:solidFill>
          <a:latin typeface="News Gothic MT" charset="0"/>
          <a:ea typeface="ＭＳ Ｐゴシック" charset="0"/>
          <a:cs typeface="ＭＳ Ｐゴシック" charset="0"/>
        </a:defRPr>
      </a:lvl9pPr>
    </p:titleStyle>
    <p:bodyStyle>
      <a:lvl1pPr marL="494446" indent="-494446" algn="l" rtl="0" eaLnBrk="0" fontAlgn="base" hangingPunct="0">
        <a:spcBef>
          <a:spcPts val="2844"/>
        </a:spcBef>
        <a:spcAft>
          <a:spcPct val="0"/>
        </a:spcAft>
        <a:buClr>
          <a:srgbClr val="6FB7D7"/>
        </a:buClr>
        <a:buSzPct val="110000"/>
        <a:buFont typeface="Wingdings 2" pitchFamily="2" charset="2"/>
        <a:buChar char=""/>
        <a:defRPr sz="3271" kern="1200">
          <a:solidFill>
            <a:srgbClr val="595959"/>
          </a:solidFill>
          <a:latin typeface="+mn-lt"/>
          <a:ea typeface="ＭＳ Ｐゴシック" charset="0"/>
          <a:cs typeface="ＭＳ Ｐゴシック" charset="0"/>
        </a:defRPr>
      </a:lvl1pPr>
      <a:lvl2pPr marL="973088" indent="-476384" algn="l" rtl="0" eaLnBrk="0" fontAlgn="base" hangingPunct="0">
        <a:spcBef>
          <a:spcPts val="853"/>
        </a:spcBef>
        <a:spcAft>
          <a:spcPct val="0"/>
        </a:spcAft>
        <a:buClr>
          <a:srgbClr val="215D77"/>
        </a:buClr>
        <a:buSzPct val="110000"/>
        <a:buFont typeface="Wingdings 2" pitchFamily="2" charset="2"/>
        <a:buChar char=""/>
        <a:defRPr sz="2987" kern="1200">
          <a:solidFill>
            <a:srgbClr val="595959"/>
          </a:solidFill>
          <a:latin typeface="+mn-lt"/>
          <a:ea typeface="ＭＳ Ｐゴシック" charset="0"/>
          <a:cs typeface="+mn-cs"/>
        </a:defRPr>
      </a:lvl2pPr>
      <a:lvl3pPr marL="1374966" indent="-399621" algn="l" rtl="0" eaLnBrk="0" fontAlgn="base" hangingPunct="0">
        <a:spcBef>
          <a:spcPts val="853"/>
        </a:spcBef>
        <a:spcAft>
          <a:spcPct val="0"/>
        </a:spcAft>
        <a:buClr>
          <a:srgbClr val="6FB7D7"/>
        </a:buClr>
        <a:buSzPct val="110000"/>
        <a:buFont typeface="Wingdings 2" pitchFamily="2" charset="2"/>
        <a:buChar char=""/>
        <a:defRPr sz="2702" kern="1200">
          <a:solidFill>
            <a:srgbClr val="595959"/>
          </a:solidFill>
          <a:latin typeface="+mn-lt"/>
          <a:ea typeface="ＭＳ Ｐゴシック" charset="0"/>
          <a:cs typeface="+mn-cs"/>
        </a:defRPr>
      </a:lvl3pPr>
      <a:lvl4pPr marL="1792648" indent="-417683" algn="l" rtl="0" eaLnBrk="0" fontAlgn="base" hangingPunct="0">
        <a:spcBef>
          <a:spcPts val="853"/>
        </a:spcBef>
        <a:spcAft>
          <a:spcPct val="0"/>
        </a:spcAft>
        <a:buClr>
          <a:srgbClr val="215D77"/>
        </a:buClr>
        <a:buSzPct val="110000"/>
        <a:buFont typeface="Wingdings 2" pitchFamily="2" charset="2"/>
        <a:buChar char=""/>
        <a:defRPr kern="1200">
          <a:solidFill>
            <a:srgbClr val="595959"/>
          </a:solidFill>
          <a:latin typeface="+mn-lt"/>
          <a:ea typeface="ＭＳ Ｐゴシック" charset="0"/>
          <a:cs typeface="+mn-cs"/>
        </a:defRPr>
      </a:lvl4pPr>
      <a:lvl5pPr marL="2194526" indent="-399621" algn="l" rtl="0" eaLnBrk="0" fontAlgn="base" hangingPunct="0">
        <a:spcBef>
          <a:spcPts val="853"/>
        </a:spcBef>
        <a:spcAft>
          <a:spcPct val="0"/>
        </a:spcAft>
        <a:buClr>
          <a:srgbClr val="6FB7D7"/>
        </a:buClr>
        <a:buSzPct val="110000"/>
        <a:buFont typeface="Wingdings 2" pitchFamily="2" charset="2"/>
        <a:buChar char=""/>
        <a:defRPr kern="1200">
          <a:solidFill>
            <a:srgbClr val="595959"/>
          </a:solidFill>
          <a:latin typeface="+mn-lt"/>
          <a:ea typeface="ＭＳ Ｐゴシック" charset="0"/>
          <a:cs typeface="+mn-cs"/>
        </a:defRPr>
      </a:lvl5pPr>
      <a:lvl6pPr marL="2597064" indent="-401291" algn="l" defTabSz="1298525"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6pPr>
      <a:lvl7pPr marL="3007347" indent="-401291" algn="l" defTabSz="1298525" rtl="0" eaLnBrk="1" latinLnBrk="0" hangingPunct="1">
        <a:spcBef>
          <a:spcPct val="20000"/>
        </a:spcBef>
        <a:buClr>
          <a:schemeClr val="accent1">
            <a:lumMod val="60000"/>
            <a:lumOff val="40000"/>
          </a:schemeClr>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7pPr>
      <a:lvl8pPr marL="3406379" indent="-401291" algn="l" defTabSz="1298525"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8pPr>
      <a:lvl9pPr marL="3818951" indent="-401291" algn="l" defTabSz="1298525" rtl="0" eaLnBrk="1" latinLnBrk="0" hangingPunct="1">
        <a:spcBef>
          <a:spcPct val="20000"/>
        </a:spcBef>
        <a:buClr>
          <a:schemeClr val="accent1">
            <a:lumMod val="60000"/>
            <a:lumOff val="40000"/>
          </a:schemeClr>
        </a:buClr>
        <a:buSzPct val="110000"/>
        <a:buFont typeface="Wingdings 2" pitchFamily="18" charset="2"/>
        <a:buChar char=""/>
        <a:defRPr lang="en-US" sz="2600" kern="1200" dirty="0">
          <a:solidFill>
            <a:schemeClr val="tx1">
              <a:lumMod val="65000"/>
              <a:lumOff val="35000"/>
            </a:schemeClr>
          </a:solidFill>
          <a:latin typeface="+mn-lt"/>
          <a:ea typeface="+mn-ea"/>
          <a:cs typeface="+mn-cs"/>
        </a:defRPr>
      </a:lvl9pPr>
    </p:bodyStyle>
    <p:otherStyle>
      <a:defPPr>
        <a:defRPr/>
      </a:defPPr>
      <a:lvl1pPr marL="0" algn="l" defTabSz="1298525" rtl="0" eaLnBrk="1" latinLnBrk="0" hangingPunct="1">
        <a:defRPr sz="2600" kern="1200">
          <a:solidFill>
            <a:schemeClr val="tx1"/>
          </a:solidFill>
          <a:latin typeface="+mn-lt"/>
          <a:ea typeface="+mn-ea"/>
          <a:cs typeface="+mn-cs"/>
        </a:defRPr>
      </a:lvl1pPr>
      <a:lvl2pPr marL="649254" algn="l" defTabSz="1298525" rtl="0" eaLnBrk="1" latinLnBrk="0" hangingPunct="1">
        <a:defRPr sz="2600" kern="1200">
          <a:solidFill>
            <a:schemeClr val="tx1"/>
          </a:solidFill>
          <a:latin typeface="+mn-lt"/>
          <a:ea typeface="+mn-ea"/>
          <a:cs typeface="+mn-cs"/>
        </a:defRPr>
      </a:lvl2pPr>
      <a:lvl3pPr marL="1298525" algn="l" defTabSz="1298525" rtl="0" eaLnBrk="1" latinLnBrk="0" hangingPunct="1">
        <a:defRPr sz="2600" kern="1200">
          <a:solidFill>
            <a:schemeClr val="tx1"/>
          </a:solidFill>
          <a:latin typeface="+mn-lt"/>
          <a:ea typeface="+mn-ea"/>
          <a:cs typeface="+mn-cs"/>
        </a:defRPr>
      </a:lvl3pPr>
      <a:lvl4pPr marL="1947802" algn="l" defTabSz="1298525" rtl="0" eaLnBrk="1" latinLnBrk="0" hangingPunct="1">
        <a:defRPr sz="2600" kern="1200">
          <a:solidFill>
            <a:schemeClr val="tx1"/>
          </a:solidFill>
          <a:latin typeface="+mn-lt"/>
          <a:ea typeface="+mn-ea"/>
          <a:cs typeface="+mn-cs"/>
        </a:defRPr>
      </a:lvl4pPr>
      <a:lvl5pPr marL="2597064" algn="l" defTabSz="1298525" rtl="0" eaLnBrk="1" latinLnBrk="0" hangingPunct="1">
        <a:defRPr sz="2600" kern="1200">
          <a:solidFill>
            <a:schemeClr val="tx1"/>
          </a:solidFill>
          <a:latin typeface="+mn-lt"/>
          <a:ea typeface="+mn-ea"/>
          <a:cs typeface="+mn-cs"/>
        </a:defRPr>
      </a:lvl5pPr>
      <a:lvl6pPr marL="3246324" algn="l" defTabSz="1298525" rtl="0" eaLnBrk="1" latinLnBrk="0" hangingPunct="1">
        <a:defRPr sz="2600" kern="1200">
          <a:solidFill>
            <a:schemeClr val="tx1"/>
          </a:solidFill>
          <a:latin typeface="+mn-lt"/>
          <a:ea typeface="+mn-ea"/>
          <a:cs typeface="+mn-cs"/>
        </a:defRPr>
      </a:lvl6pPr>
      <a:lvl7pPr marL="3895598" algn="l" defTabSz="1298525" rtl="0" eaLnBrk="1" latinLnBrk="0" hangingPunct="1">
        <a:defRPr sz="2600" kern="1200">
          <a:solidFill>
            <a:schemeClr val="tx1"/>
          </a:solidFill>
          <a:latin typeface="+mn-lt"/>
          <a:ea typeface="+mn-ea"/>
          <a:cs typeface="+mn-cs"/>
        </a:defRPr>
      </a:lvl7pPr>
      <a:lvl8pPr marL="4544858" algn="l" defTabSz="1298525" rtl="0" eaLnBrk="1" latinLnBrk="0" hangingPunct="1">
        <a:defRPr sz="2600" kern="1200">
          <a:solidFill>
            <a:schemeClr val="tx1"/>
          </a:solidFill>
          <a:latin typeface="+mn-lt"/>
          <a:ea typeface="+mn-ea"/>
          <a:cs typeface="+mn-cs"/>
        </a:defRPr>
      </a:lvl8pPr>
      <a:lvl9pPr marL="5194126" algn="l" defTabSz="1298525"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192" y="152998"/>
            <a:ext cx="11437904" cy="1901449"/>
          </a:xfrm>
          <a:prstGeom prst="rect">
            <a:avLst/>
          </a:prstGeom>
        </p:spPr>
        <p:txBody>
          <a:bodyPr vert="horz" lIns="129904" tIns="64953" rIns="129904" bIns="64953" rtlCol="0" anchor="b" anchorCtr="0">
            <a:noAutofit/>
          </a:bodyPr>
          <a:lstStyle/>
          <a:p>
            <a:r>
              <a:rPr lang="it-IT"/>
              <a:t>Fare clic per modificare stile</a:t>
            </a:r>
            <a:endParaRPr/>
          </a:p>
        </p:txBody>
      </p:sp>
      <p:sp>
        <p:nvSpPr>
          <p:cNvPr id="3" name="Text Placeholder 2"/>
          <p:cNvSpPr>
            <a:spLocks noGrp="1"/>
          </p:cNvSpPr>
          <p:nvPr>
            <p:ph type="body" idx="1"/>
          </p:nvPr>
        </p:nvSpPr>
        <p:spPr>
          <a:xfrm>
            <a:off x="781192" y="2275841"/>
            <a:ext cx="11437904" cy="6177280"/>
          </a:xfrm>
          <a:prstGeom prst="rect">
            <a:avLst/>
          </a:prstGeom>
        </p:spPr>
        <p:txBody>
          <a:bodyPr vert="horz" lIns="129904" tIns="64953" rIns="129904" bIns="64953"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2"/>
          </p:nvPr>
        </p:nvSpPr>
        <p:spPr>
          <a:xfrm>
            <a:off x="8006878" y="8925428"/>
            <a:ext cx="3034453" cy="519289"/>
          </a:xfrm>
          <a:prstGeom prst="rect">
            <a:avLst/>
          </a:prstGeom>
        </p:spPr>
        <p:txBody>
          <a:bodyPr vert="horz" lIns="129904" tIns="64953" rIns="129904" bIns="64953" rtlCol="0" anchor="ctr"/>
          <a:lstStyle>
            <a:lvl1pPr algn="r">
              <a:defRPr sz="1274">
                <a:solidFill>
                  <a:schemeClr val="bg1"/>
                </a:solidFill>
              </a:defRPr>
            </a:lvl1pPr>
          </a:lstStyle>
          <a:p>
            <a:pPr defTabSz="974244" fontAlgn="base">
              <a:spcBef>
                <a:spcPct val="0"/>
              </a:spcBef>
              <a:spcAft>
                <a:spcPct val="0"/>
              </a:spcAft>
              <a:defRPr kumimoji="0"/>
            </a:pPr>
            <a:fld id="{B3A90178-0D72-41F0-9A65-BE7215290746}" type="datetimeFigureOut">
              <a:rPr lang="en-US" smtClean="0">
                <a:solidFill>
                  <a:srgbClr val="262626">
                    <a:tint val="75000"/>
                  </a:srgbClr>
                </a:solidFill>
                <a:latin typeface="Calibri"/>
                <a:ea typeface="MS PGothic" charset="0"/>
                <a:cs typeface="MS PGothic" charset="0"/>
              </a:rPr>
              <a:pPr defTabSz="974244" fontAlgn="base">
                <a:spcBef>
                  <a:spcPct val="0"/>
                </a:spcBef>
                <a:spcAft>
                  <a:spcPct val="0"/>
                </a:spcAft>
                <a:defRPr kumimoji="0"/>
              </a:pPr>
              <a:t>10/4/18</a:t>
            </a:fld>
            <a:endParaRPr lang="en-US">
              <a:solidFill>
                <a:srgbClr val="262626">
                  <a:tint val="75000"/>
                </a:srgbClr>
              </a:solidFill>
              <a:latin typeface="Calibri"/>
              <a:ea typeface="MS PGothic" charset="0"/>
              <a:cs typeface="MS PGothic" charset="0"/>
            </a:endParaRPr>
          </a:p>
        </p:txBody>
      </p:sp>
      <p:sp>
        <p:nvSpPr>
          <p:cNvPr id="5" name="Footer Placeholder 4"/>
          <p:cNvSpPr>
            <a:spLocks noGrp="1"/>
          </p:cNvSpPr>
          <p:nvPr>
            <p:ph type="ftr" sz="quarter" idx="3"/>
          </p:nvPr>
        </p:nvSpPr>
        <p:spPr>
          <a:xfrm>
            <a:off x="376122" y="8925428"/>
            <a:ext cx="6884894" cy="519289"/>
          </a:xfrm>
          <a:prstGeom prst="rect">
            <a:avLst/>
          </a:prstGeom>
        </p:spPr>
        <p:txBody>
          <a:bodyPr vert="horz" lIns="129904" tIns="64953" rIns="129904" bIns="64953" rtlCol="0" anchor="ctr"/>
          <a:lstStyle>
            <a:lvl1pPr algn="l">
              <a:defRPr sz="1274">
                <a:solidFill>
                  <a:schemeClr val="bg1"/>
                </a:solidFill>
              </a:defRPr>
            </a:lvl1pPr>
          </a:lstStyle>
          <a:p>
            <a:pPr defTabSz="974244" fontAlgn="base">
              <a:spcBef>
                <a:spcPct val="0"/>
              </a:spcBef>
              <a:spcAft>
                <a:spcPct val="0"/>
              </a:spcAft>
              <a:defRPr kumimoji="0"/>
            </a:pPr>
            <a:endParaRPr lang="it-IT">
              <a:solidFill>
                <a:srgbClr val="262626">
                  <a:tint val="75000"/>
                </a:srgbClr>
              </a:solidFill>
              <a:latin typeface="Calibri"/>
              <a:ea typeface="MS PGothic" charset="0"/>
              <a:cs typeface="MS PGothic" charset="0"/>
            </a:endParaRPr>
          </a:p>
        </p:txBody>
      </p:sp>
      <p:sp>
        <p:nvSpPr>
          <p:cNvPr id="6" name="Slide Number Placeholder 5"/>
          <p:cNvSpPr>
            <a:spLocks noGrp="1"/>
          </p:cNvSpPr>
          <p:nvPr>
            <p:ph type="sldNum" sz="quarter" idx="4"/>
          </p:nvPr>
        </p:nvSpPr>
        <p:spPr>
          <a:xfrm>
            <a:off x="11232579" y="8925428"/>
            <a:ext cx="1408853" cy="519289"/>
          </a:xfrm>
          <a:prstGeom prst="rect">
            <a:avLst/>
          </a:prstGeom>
        </p:spPr>
        <p:txBody>
          <a:bodyPr vert="horz" lIns="129904" tIns="64953" rIns="129904" bIns="64953" rtlCol="0" anchor="ctr"/>
          <a:lstStyle>
            <a:lvl1pPr algn="r">
              <a:defRPr sz="3826">
                <a:solidFill>
                  <a:schemeClr val="bg1"/>
                </a:solidFill>
              </a:defRPr>
            </a:lvl1pPr>
          </a:lstStyle>
          <a:p>
            <a:pPr defTabSz="974244" fontAlgn="base">
              <a:spcBef>
                <a:spcPct val="0"/>
              </a:spcBef>
              <a:spcAft>
                <a:spcPct val="0"/>
              </a:spcAft>
              <a:defRPr kumimoji="0"/>
            </a:pPr>
            <a:fld id="{D58F9628-A8EE-4F18-ADF8-EE7C2D515BB6}" type="slidenum">
              <a:rPr lang="it-IT" smtClean="0">
                <a:solidFill>
                  <a:srgbClr val="262626">
                    <a:tint val="75000"/>
                  </a:srgbClr>
                </a:solidFill>
                <a:latin typeface="Calibri"/>
                <a:ea typeface="MS PGothic" charset="0"/>
                <a:cs typeface="MS PGothic" charset="0"/>
              </a:rPr>
              <a:pPr defTabSz="974244" fontAlgn="base">
                <a:spcBef>
                  <a:spcPct val="0"/>
                </a:spcBef>
                <a:spcAft>
                  <a:spcPct val="0"/>
                </a:spcAft>
                <a:defRPr kumimoji="0"/>
              </a:pPr>
              <a:t>‹N›</a:t>
            </a:fld>
            <a:endParaRPr lang="it-IT">
              <a:solidFill>
                <a:srgbClr val="262626">
                  <a:tint val="75000"/>
                </a:srgbClr>
              </a:solidFill>
              <a:latin typeface="Calibri"/>
              <a:ea typeface="MS PGothic" charset="0"/>
              <a:cs typeface="MS PGothic" charset="0"/>
            </a:endParaRPr>
          </a:p>
        </p:txBody>
      </p:sp>
    </p:spTree>
    <p:extLst>
      <p:ext uri="{BB962C8B-B14F-4D97-AF65-F5344CB8AC3E}">
        <p14:creationId xmlns:p14="http://schemas.microsoft.com/office/powerpoint/2010/main" val="305139370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ctr" defTabSz="974244" rtl="0" eaLnBrk="1" latinLnBrk="0" hangingPunct="1">
        <a:spcBef>
          <a:spcPct val="0"/>
        </a:spcBef>
        <a:buNone/>
        <a:defRPr sz="4875" kern="1200">
          <a:solidFill>
            <a:schemeClr val="accent1"/>
          </a:solidFill>
          <a:latin typeface="+mj-lt"/>
          <a:ea typeface="+mj-ea"/>
          <a:cs typeface="+mj-cs"/>
        </a:defRPr>
      </a:lvl1pPr>
    </p:titleStyle>
    <p:bodyStyle>
      <a:lvl1pPr marL="372106" indent="-372106" algn="l" defTabSz="974244" rtl="0" eaLnBrk="1" latinLnBrk="0" hangingPunct="1">
        <a:spcBef>
          <a:spcPts val="2133"/>
        </a:spcBef>
        <a:buClr>
          <a:schemeClr val="accent1">
            <a:lumMod val="60000"/>
            <a:lumOff val="40000"/>
          </a:schemeClr>
        </a:buClr>
        <a:buSzPct val="110000"/>
        <a:buFont typeface="Wingdings 2" pitchFamily="18" charset="2"/>
        <a:buChar char=""/>
        <a:defRPr sz="2550" kern="1200">
          <a:solidFill>
            <a:schemeClr val="tx1">
              <a:lumMod val="65000"/>
              <a:lumOff val="35000"/>
            </a:schemeClr>
          </a:solidFill>
          <a:latin typeface="+mn-lt"/>
          <a:ea typeface="+mn-ea"/>
          <a:cs typeface="+mn-cs"/>
        </a:defRPr>
      </a:lvl1pPr>
      <a:lvl2pPr marL="730688" indent="-358578" algn="l" defTabSz="974244" rtl="0" eaLnBrk="1" latinLnBrk="0" hangingPunct="1">
        <a:spcBef>
          <a:spcPts val="640"/>
        </a:spcBef>
        <a:buClr>
          <a:schemeClr val="accent1">
            <a:lumMod val="75000"/>
          </a:schemeClr>
        </a:buClr>
        <a:buSzPct val="110000"/>
        <a:buFont typeface="Wingdings 2" pitchFamily="18" charset="2"/>
        <a:buChar char=""/>
        <a:defRPr sz="2325" kern="1200">
          <a:solidFill>
            <a:schemeClr val="tx1">
              <a:lumMod val="65000"/>
              <a:lumOff val="35000"/>
            </a:schemeClr>
          </a:solidFill>
          <a:latin typeface="+mn-lt"/>
          <a:ea typeface="+mn-ea"/>
          <a:cs typeface="+mn-cs"/>
        </a:defRPr>
      </a:lvl2pPr>
      <a:lvl3pPr marL="1031751" indent="-301075" algn="l" defTabSz="974244" rtl="0" eaLnBrk="1" latinLnBrk="0" hangingPunct="1">
        <a:spcBef>
          <a:spcPts val="640"/>
        </a:spcBef>
        <a:buClr>
          <a:schemeClr val="accent1">
            <a:lumMod val="60000"/>
            <a:lumOff val="40000"/>
          </a:schemeClr>
        </a:buClr>
        <a:buSzPct val="110000"/>
        <a:buFont typeface="Wingdings 2" pitchFamily="18" charset="2"/>
        <a:buChar char=""/>
        <a:defRPr sz="2101" kern="1200">
          <a:solidFill>
            <a:schemeClr val="tx1">
              <a:lumMod val="65000"/>
              <a:lumOff val="35000"/>
            </a:schemeClr>
          </a:solidFill>
          <a:latin typeface="+mn-lt"/>
          <a:ea typeface="+mn-ea"/>
          <a:cs typeface="+mn-cs"/>
        </a:defRPr>
      </a:lvl3pPr>
      <a:lvl4pPr marL="1346364" indent="-314603" algn="l" defTabSz="974244" rtl="0" eaLnBrk="1" latinLnBrk="0" hangingPunct="1">
        <a:spcBef>
          <a:spcPts val="640"/>
        </a:spcBef>
        <a:buClr>
          <a:schemeClr val="accent1">
            <a:lumMod val="75000"/>
          </a:schemeClr>
        </a:buClr>
        <a:buSzPct val="110000"/>
        <a:buFont typeface="Wingdings 2" pitchFamily="18" charset="2"/>
        <a:buChar char=""/>
        <a:defRPr sz="1950" kern="1200">
          <a:solidFill>
            <a:schemeClr val="tx1">
              <a:lumMod val="65000"/>
              <a:lumOff val="35000"/>
            </a:schemeClr>
          </a:solidFill>
          <a:latin typeface="+mn-lt"/>
          <a:ea typeface="+mn-ea"/>
          <a:cs typeface="+mn-cs"/>
        </a:defRPr>
      </a:lvl4pPr>
      <a:lvl5pPr marL="1647427" indent="-301075" algn="l" defTabSz="974244" rtl="0" eaLnBrk="1" latinLnBrk="0" hangingPunct="1">
        <a:spcBef>
          <a:spcPts val="640"/>
        </a:spcBef>
        <a:buClr>
          <a:schemeClr val="accent1">
            <a:lumMod val="60000"/>
            <a:lumOff val="40000"/>
          </a:schemeClr>
        </a:buClr>
        <a:buSzPct val="110000"/>
        <a:buFont typeface="Wingdings 2" pitchFamily="18" charset="2"/>
        <a:buChar char=""/>
        <a:defRPr sz="1950" kern="1200">
          <a:solidFill>
            <a:schemeClr val="tx1">
              <a:lumMod val="65000"/>
              <a:lumOff val="35000"/>
            </a:schemeClr>
          </a:solidFill>
          <a:latin typeface="+mn-lt"/>
          <a:ea typeface="+mn-ea"/>
          <a:cs typeface="+mn-cs"/>
        </a:defRPr>
      </a:lvl5pPr>
      <a:lvl6pPr marL="1948496" indent="-301075" algn="l" defTabSz="974244" rtl="0" eaLnBrk="1" latinLnBrk="0" hangingPunct="1">
        <a:spcBef>
          <a:spcPct val="20000"/>
        </a:spcBef>
        <a:buClr>
          <a:schemeClr val="accent2"/>
        </a:buClr>
        <a:buSzPct val="110000"/>
        <a:buFont typeface="Wingdings 2" pitchFamily="18" charset="2"/>
        <a:buChar char=""/>
        <a:defRPr lang="en-US" sz="1950" kern="1200" dirty="0" smtClean="0">
          <a:solidFill>
            <a:schemeClr val="tx1">
              <a:lumMod val="65000"/>
              <a:lumOff val="35000"/>
            </a:schemeClr>
          </a:solidFill>
          <a:latin typeface="+mn-lt"/>
          <a:ea typeface="+mn-ea"/>
          <a:cs typeface="+mn-cs"/>
        </a:defRPr>
      </a:lvl6pPr>
      <a:lvl7pPr marL="2256317" indent="-301075" algn="l" defTabSz="974244" rtl="0" eaLnBrk="1" latinLnBrk="0" hangingPunct="1">
        <a:spcBef>
          <a:spcPct val="20000"/>
        </a:spcBef>
        <a:buClr>
          <a:schemeClr val="accent1">
            <a:lumMod val="60000"/>
            <a:lumOff val="40000"/>
          </a:schemeClr>
        </a:buClr>
        <a:buSzPct val="110000"/>
        <a:buFont typeface="Wingdings 2" pitchFamily="18" charset="2"/>
        <a:buChar char=""/>
        <a:defRPr lang="en-US" sz="1950" kern="1200" dirty="0" smtClean="0">
          <a:solidFill>
            <a:schemeClr val="tx1">
              <a:lumMod val="65000"/>
              <a:lumOff val="35000"/>
            </a:schemeClr>
          </a:solidFill>
          <a:latin typeface="+mn-lt"/>
          <a:ea typeface="+mn-ea"/>
          <a:cs typeface="+mn-cs"/>
        </a:defRPr>
      </a:lvl7pPr>
      <a:lvl8pPr marL="2555703" indent="-301075" algn="l" defTabSz="974244" rtl="0" eaLnBrk="1" latinLnBrk="0" hangingPunct="1">
        <a:spcBef>
          <a:spcPct val="20000"/>
        </a:spcBef>
        <a:buClr>
          <a:schemeClr val="accent2"/>
        </a:buClr>
        <a:buSzPct val="110000"/>
        <a:buFont typeface="Wingdings 2" pitchFamily="18" charset="2"/>
        <a:buChar char=""/>
        <a:defRPr lang="en-US" sz="1950" kern="1200" dirty="0" smtClean="0">
          <a:solidFill>
            <a:schemeClr val="tx1">
              <a:lumMod val="65000"/>
              <a:lumOff val="35000"/>
            </a:schemeClr>
          </a:solidFill>
          <a:latin typeface="+mn-lt"/>
          <a:ea typeface="+mn-ea"/>
          <a:cs typeface="+mn-cs"/>
        </a:defRPr>
      </a:lvl8pPr>
      <a:lvl9pPr marL="2865238" indent="-301075" algn="l" defTabSz="974244" rtl="0" eaLnBrk="1" latinLnBrk="0" hangingPunct="1">
        <a:spcBef>
          <a:spcPct val="20000"/>
        </a:spcBef>
        <a:buClr>
          <a:schemeClr val="accent1">
            <a:lumMod val="60000"/>
            <a:lumOff val="40000"/>
          </a:schemeClr>
        </a:buClr>
        <a:buSzPct val="110000"/>
        <a:buFont typeface="Wingdings 2" pitchFamily="18" charset="2"/>
        <a:buChar char=""/>
        <a:defRPr lang="en-US" sz="1950" kern="1200" dirty="0">
          <a:solidFill>
            <a:schemeClr val="tx1">
              <a:lumMod val="65000"/>
              <a:lumOff val="35000"/>
            </a:schemeClr>
          </a:solidFill>
          <a:latin typeface="+mn-lt"/>
          <a:ea typeface="+mn-ea"/>
          <a:cs typeface="+mn-cs"/>
        </a:defRPr>
      </a:lvl9pPr>
    </p:bodyStyle>
    <p:otherStyle>
      <a:defPPr>
        <a:defRPr/>
      </a:defPPr>
      <a:lvl1pPr marL="0" algn="l" defTabSz="974244" rtl="0" eaLnBrk="1" latinLnBrk="0" hangingPunct="1">
        <a:defRPr sz="1950" kern="1200">
          <a:solidFill>
            <a:schemeClr val="tx1"/>
          </a:solidFill>
          <a:latin typeface="+mn-lt"/>
          <a:ea typeface="+mn-ea"/>
          <a:cs typeface="+mn-cs"/>
        </a:defRPr>
      </a:lvl1pPr>
      <a:lvl2pPr marL="487118" algn="l" defTabSz="974244" rtl="0" eaLnBrk="1" latinLnBrk="0" hangingPunct="1">
        <a:defRPr sz="1950" kern="1200">
          <a:solidFill>
            <a:schemeClr val="tx1"/>
          </a:solidFill>
          <a:latin typeface="+mn-lt"/>
          <a:ea typeface="+mn-ea"/>
          <a:cs typeface="+mn-cs"/>
        </a:defRPr>
      </a:lvl2pPr>
      <a:lvl3pPr marL="974244" algn="l" defTabSz="974244" rtl="0" eaLnBrk="1" latinLnBrk="0" hangingPunct="1">
        <a:defRPr sz="1950" kern="1200">
          <a:solidFill>
            <a:schemeClr val="tx1"/>
          </a:solidFill>
          <a:latin typeface="+mn-lt"/>
          <a:ea typeface="+mn-ea"/>
          <a:cs typeface="+mn-cs"/>
        </a:defRPr>
      </a:lvl3pPr>
      <a:lvl4pPr marL="1461374" algn="l" defTabSz="974244" rtl="0" eaLnBrk="1" latinLnBrk="0" hangingPunct="1">
        <a:defRPr sz="1950" kern="1200">
          <a:solidFill>
            <a:schemeClr val="tx1"/>
          </a:solidFill>
          <a:latin typeface="+mn-lt"/>
          <a:ea typeface="+mn-ea"/>
          <a:cs typeface="+mn-cs"/>
        </a:defRPr>
      </a:lvl4pPr>
      <a:lvl5pPr marL="1948496" algn="l" defTabSz="974244" rtl="0" eaLnBrk="1" latinLnBrk="0" hangingPunct="1">
        <a:defRPr sz="1950" kern="1200">
          <a:solidFill>
            <a:schemeClr val="tx1"/>
          </a:solidFill>
          <a:latin typeface="+mn-lt"/>
          <a:ea typeface="+mn-ea"/>
          <a:cs typeface="+mn-cs"/>
        </a:defRPr>
      </a:lvl5pPr>
      <a:lvl6pPr marL="2435617" algn="l" defTabSz="974244" rtl="0" eaLnBrk="1" latinLnBrk="0" hangingPunct="1">
        <a:defRPr sz="1950" kern="1200">
          <a:solidFill>
            <a:schemeClr val="tx1"/>
          </a:solidFill>
          <a:latin typeface="+mn-lt"/>
          <a:ea typeface="+mn-ea"/>
          <a:cs typeface="+mn-cs"/>
        </a:defRPr>
      </a:lvl6pPr>
      <a:lvl7pPr marL="2922746" algn="l" defTabSz="974244" rtl="0" eaLnBrk="1" latinLnBrk="0" hangingPunct="1">
        <a:defRPr sz="1950" kern="1200">
          <a:solidFill>
            <a:schemeClr val="tx1"/>
          </a:solidFill>
          <a:latin typeface="+mn-lt"/>
          <a:ea typeface="+mn-ea"/>
          <a:cs typeface="+mn-cs"/>
        </a:defRPr>
      </a:lvl7pPr>
      <a:lvl8pPr marL="3409864" algn="l" defTabSz="974244" rtl="0" eaLnBrk="1" latinLnBrk="0" hangingPunct="1">
        <a:defRPr sz="1950" kern="1200">
          <a:solidFill>
            <a:schemeClr val="tx1"/>
          </a:solidFill>
          <a:latin typeface="+mn-lt"/>
          <a:ea typeface="+mn-ea"/>
          <a:cs typeface="+mn-cs"/>
        </a:defRPr>
      </a:lvl8pPr>
      <a:lvl9pPr marL="3896992" algn="l" defTabSz="974244" rtl="0" eaLnBrk="1" latinLnBrk="0" hangingPunct="1">
        <a:defRPr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1" y="444504"/>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6000"/>
              <a:t>Titolo Testo</a:t>
            </a:r>
          </a:p>
        </p:txBody>
      </p:sp>
      <p:sp>
        <p:nvSpPr>
          <p:cNvPr id="3" name="Shape 3"/>
          <p:cNvSpPr>
            <a:spLocks noGrp="1"/>
          </p:cNvSpPr>
          <p:nvPr>
            <p:ph type="body" idx="1"/>
          </p:nvPr>
        </p:nvSpPr>
        <p:spPr>
          <a:xfrm>
            <a:off x="952501" y="2603505"/>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699"/>
              <a:t>Corpo livello uno</a:t>
            </a:r>
          </a:p>
          <a:p>
            <a:pPr lvl="1">
              <a:defRPr sz="1800"/>
            </a:pPr>
            <a:r>
              <a:rPr sz="2699"/>
              <a:t>Corpo livello due</a:t>
            </a:r>
          </a:p>
          <a:p>
            <a:pPr lvl="2">
              <a:defRPr sz="1800"/>
            </a:pPr>
            <a:r>
              <a:rPr sz="2699"/>
              <a:t>Corpo livello tre</a:t>
            </a:r>
          </a:p>
          <a:p>
            <a:pPr lvl="3">
              <a:defRPr sz="1800"/>
            </a:pPr>
            <a:r>
              <a:rPr sz="2699"/>
              <a:t>Corpo livello quattro</a:t>
            </a:r>
          </a:p>
          <a:p>
            <a:pPr lvl="4">
              <a:defRPr sz="1800"/>
            </a:pPr>
            <a:r>
              <a:rPr sz="2699"/>
              <a:t>Livello 5</a:t>
            </a:r>
          </a:p>
        </p:txBody>
      </p:sp>
    </p:spTree>
    <p:extLst>
      <p:ext uri="{BB962C8B-B14F-4D97-AF65-F5344CB8AC3E}">
        <p14:creationId xmlns:p14="http://schemas.microsoft.com/office/powerpoint/2010/main" val="331330266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ransition spd="med"/>
  <p:txStyles>
    <p:titleStyle>
      <a:lvl1pPr algn="ctr" defTabSz="437500">
        <a:defRPr sz="6000">
          <a:latin typeface="+mn-lt"/>
          <a:ea typeface="+mn-ea"/>
          <a:cs typeface="+mn-cs"/>
          <a:sym typeface="Helvetica Light"/>
        </a:defRPr>
      </a:lvl1pPr>
      <a:lvl2pPr indent="171196" algn="ctr" defTabSz="437500">
        <a:defRPr sz="6000">
          <a:latin typeface="+mn-lt"/>
          <a:ea typeface="+mn-ea"/>
          <a:cs typeface="+mn-cs"/>
          <a:sym typeface="Helvetica Light"/>
        </a:defRPr>
      </a:lvl2pPr>
      <a:lvl3pPr indent="342388" algn="ctr" defTabSz="437500">
        <a:defRPr sz="6000">
          <a:latin typeface="+mn-lt"/>
          <a:ea typeface="+mn-ea"/>
          <a:cs typeface="+mn-cs"/>
          <a:sym typeface="Helvetica Light"/>
        </a:defRPr>
      </a:lvl3pPr>
      <a:lvl4pPr indent="513586" algn="ctr" defTabSz="437500">
        <a:defRPr sz="6000">
          <a:latin typeface="+mn-lt"/>
          <a:ea typeface="+mn-ea"/>
          <a:cs typeface="+mn-cs"/>
          <a:sym typeface="Helvetica Light"/>
        </a:defRPr>
      </a:lvl4pPr>
      <a:lvl5pPr indent="684779" algn="ctr" defTabSz="437500">
        <a:defRPr sz="6000">
          <a:latin typeface="+mn-lt"/>
          <a:ea typeface="+mn-ea"/>
          <a:cs typeface="+mn-cs"/>
          <a:sym typeface="Helvetica Light"/>
        </a:defRPr>
      </a:lvl5pPr>
      <a:lvl6pPr indent="855981" algn="ctr" defTabSz="437500">
        <a:defRPr sz="6000">
          <a:latin typeface="+mn-lt"/>
          <a:ea typeface="+mn-ea"/>
          <a:cs typeface="+mn-cs"/>
          <a:sym typeface="Helvetica Light"/>
        </a:defRPr>
      </a:lvl6pPr>
      <a:lvl7pPr indent="1027171" algn="ctr" defTabSz="437500">
        <a:defRPr sz="6000">
          <a:latin typeface="+mn-lt"/>
          <a:ea typeface="+mn-ea"/>
          <a:cs typeface="+mn-cs"/>
          <a:sym typeface="Helvetica Light"/>
        </a:defRPr>
      </a:lvl7pPr>
      <a:lvl8pPr indent="1198368" algn="ctr" defTabSz="437500">
        <a:defRPr sz="6000">
          <a:latin typeface="+mn-lt"/>
          <a:ea typeface="+mn-ea"/>
          <a:cs typeface="+mn-cs"/>
          <a:sym typeface="Helvetica Light"/>
        </a:defRPr>
      </a:lvl8pPr>
      <a:lvl9pPr indent="1369564" algn="ctr" defTabSz="437500">
        <a:defRPr sz="6000">
          <a:latin typeface="+mn-lt"/>
          <a:ea typeface="+mn-ea"/>
          <a:cs typeface="+mn-cs"/>
          <a:sym typeface="Helvetica Light"/>
        </a:defRPr>
      </a:lvl9pPr>
    </p:titleStyle>
    <p:bodyStyle>
      <a:lvl1pPr marL="332880" indent="-332880" defTabSz="437500">
        <a:spcBef>
          <a:spcPts val="3150"/>
        </a:spcBef>
        <a:buSzPct val="75000"/>
        <a:buChar char="•"/>
        <a:defRPr sz="2699">
          <a:latin typeface="+mn-lt"/>
          <a:ea typeface="+mn-ea"/>
          <a:cs typeface="+mn-cs"/>
          <a:sym typeface="Helvetica Light"/>
        </a:defRPr>
      </a:lvl1pPr>
      <a:lvl2pPr marL="665760" indent="-332880" defTabSz="437500">
        <a:spcBef>
          <a:spcPts val="3150"/>
        </a:spcBef>
        <a:buSzPct val="75000"/>
        <a:buChar char="•"/>
        <a:defRPr sz="2699">
          <a:latin typeface="+mn-lt"/>
          <a:ea typeface="+mn-ea"/>
          <a:cs typeface="+mn-cs"/>
          <a:sym typeface="Helvetica Light"/>
        </a:defRPr>
      </a:lvl2pPr>
      <a:lvl3pPr marL="998640" indent="-332880" defTabSz="437500">
        <a:spcBef>
          <a:spcPts val="3150"/>
        </a:spcBef>
        <a:buSzPct val="75000"/>
        <a:buChar char="•"/>
        <a:defRPr sz="2699">
          <a:latin typeface="+mn-lt"/>
          <a:ea typeface="+mn-ea"/>
          <a:cs typeface="+mn-cs"/>
          <a:sym typeface="Helvetica Light"/>
        </a:defRPr>
      </a:lvl3pPr>
      <a:lvl4pPr marL="1331521" indent="-332880" defTabSz="437500">
        <a:spcBef>
          <a:spcPts val="3150"/>
        </a:spcBef>
        <a:buSzPct val="75000"/>
        <a:buChar char="•"/>
        <a:defRPr sz="2699">
          <a:latin typeface="+mn-lt"/>
          <a:ea typeface="+mn-ea"/>
          <a:cs typeface="+mn-cs"/>
          <a:sym typeface="Helvetica Light"/>
        </a:defRPr>
      </a:lvl4pPr>
      <a:lvl5pPr marL="1664401" indent="-332880" defTabSz="437500">
        <a:spcBef>
          <a:spcPts val="3150"/>
        </a:spcBef>
        <a:buSzPct val="75000"/>
        <a:buChar char="•"/>
        <a:defRPr sz="2699">
          <a:latin typeface="+mn-lt"/>
          <a:ea typeface="+mn-ea"/>
          <a:cs typeface="+mn-cs"/>
          <a:sym typeface="Helvetica Light"/>
        </a:defRPr>
      </a:lvl5pPr>
      <a:lvl6pPr marL="1997281" indent="-332880" defTabSz="437500">
        <a:spcBef>
          <a:spcPts val="3150"/>
        </a:spcBef>
        <a:buSzPct val="75000"/>
        <a:buChar char="•"/>
        <a:defRPr sz="2699">
          <a:latin typeface="+mn-lt"/>
          <a:ea typeface="+mn-ea"/>
          <a:cs typeface="+mn-cs"/>
          <a:sym typeface="Helvetica Light"/>
        </a:defRPr>
      </a:lvl6pPr>
      <a:lvl7pPr marL="2330162" indent="-332880" defTabSz="437500">
        <a:spcBef>
          <a:spcPts val="3150"/>
        </a:spcBef>
        <a:buSzPct val="75000"/>
        <a:buChar char="•"/>
        <a:defRPr sz="2699">
          <a:latin typeface="+mn-lt"/>
          <a:ea typeface="+mn-ea"/>
          <a:cs typeface="+mn-cs"/>
          <a:sym typeface="Helvetica Light"/>
        </a:defRPr>
      </a:lvl7pPr>
      <a:lvl8pPr marL="2663042" indent="-332880" defTabSz="437500">
        <a:spcBef>
          <a:spcPts val="3150"/>
        </a:spcBef>
        <a:buSzPct val="75000"/>
        <a:buChar char="•"/>
        <a:defRPr sz="2699">
          <a:latin typeface="+mn-lt"/>
          <a:ea typeface="+mn-ea"/>
          <a:cs typeface="+mn-cs"/>
          <a:sym typeface="Helvetica Light"/>
        </a:defRPr>
      </a:lvl8pPr>
      <a:lvl9pPr marL="2995924" indent="-332880" defTabSz="437500">
        <a:spcBef>
          <a:spcPts val="3150"/>
        </a:spcBef>
        <a:buSzPct val="75000"/>
        <a:buChar char="•"/>
        <a:defRPr sz="2699">
          <a:latin typeface="+mn-lt"/>
          <a:ea typeface="+mn-ea"/>
          <a:cs typeface="+mn-cs"/>
          <a:sym typeface="Helvetica Light"/>
        </a:defRPr>
      </a:lvl9pPr>
    </p:bodyStyle>
    <p:otherStyle>
      <a:lvl1pPr algn="ctr" defTabSz="437500">
        <a:defRPr>
          <a:solidFill>
            <a:schemeClr val="tx1"/>
          </a:solidFill>
          <a:latin typeface="+mn-lt"/>
          <a:ea typeface="+mn-ea"/>
          <a:cs typeface="+mn-cs"/>
          <a:sym typeface="Helvetica Light"/>
        </a:defRPr>
      </a:lvl1pPr>
      <a:lvl2pPr indent="171196" algn="ctr" defTabSz="437500">
        <a:defRPr>
          <a:solidFill>
            <a:schemeClr val="tx1"/>
          </a:solidFill>
          <a:latin typeface="+mn-lt"/>
          <a:ea typeface="+mn-ea"/>
          <a:cs typeface="+mn-cs"/>
          <a:sym typeface="Helvetica Light"/>
        </a:defRPr>
      </a:lvl2pPr>
      <a:lvl3pPr indent="342388" algn="ctr" defTabSz="437500">
        <a:defRPr>
          <a:solidFill>
            <a:schemeClr val="tx1"/>
          </a:solidFill>
          <a:latin typeface="+mn-lt"/>
          <a:ea typeface="+mn-ea"/>
          <a:cs typeface="+mn-cs"/>
          <a:sym typeface="Helvetica Light"/>
        </a:defRPr>
      </a:lvl3pPr>
      <a:lvl4pPr indent="513586" algn="ctr" defTabSz="437500">
        <a:defRPr>
          <a:solidFill>
            <a:schemeClr val="tx1"/>
          </a:solidFill>
          <a:latin typeface="+mn-lt"/>
          <a:ea typeface="+mn-ea"/>
          <a:cs typeface="+mn-cs"/>
          <a:sym typeface="Helvetica Light"/>
        </a:defRPr>
      </a:lvl4pPr>
      <a:lvl5pPr indent="684779" algn="ctr" defTabSz="437500">
        <a:defRPr>
          <a:solidFill>
            <a:schemeClr val="tx1"/>
          </a:solidFill>
          <a:latin typeface="+mn-lt"/>
          <a:ea typeface="+mn-ea"/>
          <a:cs typeface="+mn-cs"/>
          <a:sym typeface="Helvetica Light"/>
        </a:defRPr>
      </a:lvl5pPr>
      <a:lvl6pPr indent="855981" algn="ctr" defTabSz="437500">
        <a:defRPr>
          <a:solidFill>
            <a:schemeClr val="tx1"/>
          </a:solidFill>
          <a:latin typeface="+mn-lt"/>
          <a:ea typeface="+mn-ea"/>
          <a:cs typeface="+mn-cs"/>
          <a:sym typeface="Helvetica Light"/>
        </a:defRPr>
      </a:lvl6pPr>
      <a:lvl7pPr indent="1027171" algn="ctr" defTabSz="437500">
        <a:defRPr>
          <a:solidFill>
            <a:schemeClr val="tx1"/>
          </a:solidFill>
          <a:latin typeface="+mn-lt"/>
          <a:ea typeface="+mn-ea"/>
          <a:cs typeface="+mn-cs"/>
          <a:sym typeface="Helvetica Light"/>
        </a:defRPr>
      </a:lvl7pPr>
      <a:lvl8pPr indent="1198368" algn="ctr" defTabSz="437500">
        <a:defRPr>
          <a:solidFill>
            <a:schemeClr val="tx1"/>
          </a:solidFill>
          <a:latin typeface="+mn-lt"/>
          <a:ea typeface="+mn-ea"/>
          <a:cs typeface="+mn-cs"/>
          <a:sym typeface="Helvetica Light"/>
        </a:defRPr>
      </a:lvl8pPr>
      <a:lvl9pPr indent="1369564" algn="ctr" defTabSz="4375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4F86"/>
        </a:solidFill>
        <a:effectLst/>
      </p:bgPr>
    </p:bg>
    <p:spTree>
      <p:nvGrpSpPr>
        <p:cNvPr id="1" name=""/>
        <p:cNvGrpSpPr/>
        <p:nvPr/>
      </p:nvGrpSpPr>
      <p:grpSpPr>
        <a:xfrm>
          <a:off x="0" y="0"/>
          <a:ext cx="0" cy="0"/>
          <a:chOff x="0" y="0"/>
          <a:chExt cx="0" cy="0"/>
        </a:xfrm>
      </p:grpSpPr>
      <p:sp>
        <p:nvSpPr>
          <p:cNvPr id="37" name="Shape 37"/>
          <p:cNvSpPr/>
          <p:nvPr/>
        </p:nvSpPr>
        <p:spPr>
          <a:xfrm>
            <a:off x="1270039" y="3102000"/>
            <a:ext cx="10464801" cy="3016210"/>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defRPr sz="4800">
                <a:solidFill>
                  <a:srgbClr val="002452"/>
                </a:solidFill>
              </a:defRPr>
            </a:lvl1pPr>
          </a:lstStyle>
          <a:p>
            <a:endParaRPr lang="it-IT" sz="2800" dirty="0">
              <a:latin typeface="+mj-lt"/>
            </a:endParaRPr>
          </a:p>
          <a:p>
            <a:r>
              <a:rPr lang="it-IT" sz="2800" cap="small" dirty="0">
                <a:latin typeface="+mj-lt"/>
              </a:rPr>
              <a:t> </a:t>
            </a:r>
            <a:endParaRPr lang="it-IT" sz="2800" dirty="0">
              <a:latin typeface="+mj-lt"/>
            </a:endParaRPr>
          </a:p>
          <a:p>
            <a:endParaRPr lang="it-IT" sz="2800" dirty="0">
              <a:latin typeface="+mj-lt"/>
            </a:endParaRPr>
          </a:p>
          <a:p>
            <a:r>
              <a:rPr lang="it-IT" sz="2800" b="1" dirty="0">
                <a:latin typeface="+mj-lt"/>
              </a:rPr>
              <a:t>Le politiche UE di immigrazione e asilo </a:t>
            </a:r>
          </a:p>
          <a:p>
            <a:r>
              <a:rPr lang="it-IT" sz="2800" b="1" dirty="0">
                <a:latin typeface="+mj-lt"/>
              </a:rPr>
              <a:t>e gli status dei cittadini di paesi terzi</a:t>
            </a:r>
          </a:p>
          <a:p>
            <a:endParaRPr lang="it-IT" sz="2800" dirty="0">
              <a:latin typeface="+mj-lt"/>
            </a:endParaRPr>
          </a:p>
          <a:p>
            <a:pPr lvl="0">
              <a:defRPr sz="1800">
                <a:solidFill>
                  <a:srgbClr val="000000"/>
                </a:solidFill>
              </a:defRPr>
            </a:pPr>
            <a:endParaRPr sz="2800" dirty="0">
              <a:latin typeface="+mj-lt"/>
              <a:cs typeface="BlairMdITC TT-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olo 1">
            <a:extLst>
              <a:ext uri="{FF2B5EF4-FFF2-40B4-BE49-F238E27FC236}">
                <a16:creationId xmlns:a16="http://schemas.microsoft.com/office/drawing/2014/main" id="{C9D307AA-1B7C-3D4C-AE39-B88912EAA5E5}"/>
              </a:ext>
            </a:extLst>
          </p:cNvPr>
          <p:cNvSpPr>
            <a:spLocks noGrp="1"/>
          </p:cNvSpPr>
          <p:nvPr>
            <p:ph type="title"/>
          </p:nvPr>
        </p:nvSpPr>
        <p:spPr/>
        <p:txBody>
          <a:bodyPr/>
          <a:lstStyle/>
          <a:p>
            <a:endParaRPr lang="it-IT" altLang="it-IT">
              <a:ea typeface="ＭＳ Ｐゴシック" panose="020B0600070205080204" pitchFamily="34" charset="-128"/>
            </a:endParaRPr>
          </a:p>
        </p:txBody>
      </p:sp>
      <p:pic>
        <p:nvPicPr>
          <p:cNvPr id="160770" name="Immagine 3">
            <a:extLst>
              <a:ext uri="{FF2B5EF4-FFF2-40B4-BE49-F238E27FC236}">
                <a16:creationId xmlns:a16="http://schemas.microsoft.com/office/drawing/2014/main" id="{EDF8B7D0-C62E-CB49-BD84-4CF175FEA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2" y="0"/>
            <a:ext cx="12968676"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75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5134" y="3229889"/>
            <a:ext cx="8778240" cy="5014480"/>
          </a:xfrm>
        </p:spPr>
        <p:txBody>
          <a:bodyPr/>
          <a:lstStyle/>
          <a:p>
            <a:pPr>
              <a:defRPr/>
            </a:pPr>
            <a:r>
              <a:rPr lang="it-IT" sz="2775" dirty="0"/>
              <a:t>Spazio Schengen </a:t>
            </a:r>
            <a:br>
              <a:rPr lang="it-IT" sz="2775" dirty="0"/>
            </a:br>
            <a:r>
              <a:rPr lang="it-IT" sz="2775" b="0" dirty="0"/>
              <a:t>Membri UE + Stati associati</a:t>
            </a:r>
            <a:br>
              <a:rPr lang="it-IT" sz="2775" b="0" dirty="0"/>
            </a:br>
            <a:r>
              <a:rPr lang="it-IT" sz="2775" b="0" dirty="0"/>
              <a:t>505 milioni di abitanti</a:t>
            </a:r>
            <a:br>
              <a:rPr lang="it-IT" sz="2775" b="0" dirty="0"/>
            </a:br>
            <a:r>
              <a:rPr lang="it-IT" sz="2775" b="0" dirty="0"/>
              <a:t>42.673 km frontiere marittime - 7.721 km frontiere terrestri</a:t>
            </a:r>
            <a:br>
              <a:rPr lang="it-IT" sz="2775" b="0" dirty="0"/>
            </a:br>
            <a:br>
              <a:rPr lang="it-IT" sz="2775" b="0" dirty="0"/>
            </a:br>
            <a:r>
              <a:rPr lang="it-IT" sz="2775" b="0" dirty="0"/>
              <a:t>•  assenza di controlli alle frontiere interne fra due Stati Schengen (libera circolazione delle persone);</a:t>
            </a:r>
            <a:br>
              <a:rPr lang="it-IT" sz="2775" b="0" dirty="0"/>
            </a:br>
            <a:r>
              <a:rPr lang="it-IT" sz="2775" b="0" dirty="0"/>
              <a:t>vs</a:t>
            </a:r>
            <a:br>
              <a:rPr lang="it-IT" sz="2775" b="0" dirty="0"/>
            </a:br>
            <a:r>
              <a:rPr lang="it-IT" sz="2775" b="0" dirty="0"/>
              <a:t>•  rafforzamento dei controlli alle frontiere esterne;</a:t>
            </a:r>
            <a:br>
              <a:rPr lang="it-IT" sz="2775" b="0" dirty="0"/>
            </a:br>
            <a:r>
              <a:rPr lang="it-IT" sz="2775" b="0" dirty="0"/>
              <a:t>• politiche dei visti; • cooperazione di polizia e giudiziaria; </a:t>
            </a:r>
            <a:br>
              <a:rPr lang="it-IT" sz="2775" b="0" dirty="0"/>
            </a:br>
            <a:r>
              <a:rPr lang="it-IT" sz="2775" b="0" dirty="0"/>
              <a:t>• Sistema Informazione Schengen</a:t>
            </a:r>
            <a:endParaRPr lang="it-IT" sz="2775" dirty="0"/>
          </a:p>
        </p:txBody>
      </p:sp>
      <p:sp>
        <p:nvSpPr>
          <p:cNvPr id="3" name="CasellaDiTesto 2"/>
          <p:cNvSpPr txBox="1"/>
          <p:nvPr/>
        </p:nvSpPr>
        <p:spPr>
          <a:xfrm>
            <a:off x="1625600" y="1340144"/>
            <a:ext cx="9630760" cy="1446550"/>
          </a:xfrm>
          <a:prstGeom prst="rect">
            <a:avLst/>
          </a:prstGeom>
          <a:noFill/>
        </p:spPr>
        <p:txBody>
          <a:bodyPr wrap="square" rtlCol="0">
            <a:spAutoFit/>
          </a:bodyPr>
          <a:lstStyle/>
          <a:p>
            <a:pPr defTabSz="437500" rtl="0"/>
            <a:r>
              <a:rPr lang="it-IT" sz="4400" dirty="0">
                <a:solidFill>
                  <a:srgbClr val="FFFF00"/>
                </a:solidFill>
                <a:latin typeface="Garamond"/>
                <a:ea typeface="ＭＳ Ｐゴシック"/>
              </a:rPr>
              <a:t>Nozione di “frontiera esterna” dell’Unione</a:t>
            </a:r>
            <a:endParaRPr lang="it-IT" sz="4400" i="1" dirty="0">
              <a:solidFill>
                <a:srgbClr val="FFFF00"/>
              </a:solidFill>
              <a:latin typeface="Garamond"/>
              <a:ea typeface="ＭＳ Ｐゴシック"/>
            </a:endParaRPr>
          </a:p>
          <a:p>
            <a:pPr defTabSz="437500" rtl="0"/>
            <a:endParaRPr lang="it-IT" sz="4400" dirty="0">
              <a:latin typeface="Garamond"/>
              <a:ea typeface="ＭＳ Ｐゴシック"/>
            </a:endParaRPr>
          </a:p>
        </p:txBody>
      </p:sp>
      <p:sp>
        <p:nvSpPr>
          <p:cNvPr id="4" name="CasellaDiTesto 3"/>
          <p:cNvSpPr txBox="1"/>
          <p:nvPr/>
        </p:nvSpPr>
        <p:spPr>
          <a:xfrm>
            <a:off x="9689020" y="8001993"/>
            <a:ext cx="1587293" cy="369204"/>
          </a:xfrm>
          <a:prstGeom prst="rect">
            <a:avLst/>
          </a:prstGeom>
          <a:noFill/>
        </p:spPr>
        <p:txBody>
          <a:bodyPr wrap="none" rtlCol="0">
            <a:spAutoFit/>
          </a:bodyPr>
          <a:lstStyle/>
          <a:p>
            <a:pPr defTabSz="437500" rtl="0"/>
            <a:r>
              <a:rPr lang="it-IT" sz="1799" dirty="0">
                <a:solidFill>
                  <a:srgbClr val="FFFF00"/>
                </a:solidFill>
                <a:latin typeface="Garamond"/>
                <a:ea typeface="ＭＳ Ｐゴシック"/>
              </a:rPr>
              <a:t>Fonte: </a:t>
            </a:r>
            <a:r>
              <a:rPr lang="it-IT" sz="1799" dirty="0" err="1">
                <a:solidFill>
                  <a:srgbClr val="FFFF00"/>
                </a:solidFill>
                <a:latin typeface="Garamond"/>
                <a:ea typeface="ＭＳ Ｐゴシック"/>
              </a:rPr>
              <a:t>Eurostat</a:t>
            </a:r>
            <a:endParaRPr lang="it-IT" sz="1799" dirty="0">
              <a:solidFill>
                <a:srgbClr val="FFFF00"/>
              </a:solidFill>
              <a:latin typeface="Garamond"/>
              <a:ea typeface="ＭＳ Ｐゴシック"/>
            </a:endParaRPr>
          </a:p>
        </p:txBody>
      </p:sp>
    </p:spTree>
    <p:extLst>
      <p:ext uri="{BB962C8B-B14F-4D97-AF65-F5344CB8AC3E}">
        <p14:creationId xmlns:p14="http://schemas.microsoft.com/office/powerpoint/2010/main" val="53651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 pilast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a:ln>
            <a:noFill/>
          </a:ln>
          <a:effectLst>
            <a:softEdge rad="112500"/>
          </a:effectLst>
        </p:spPr>
      </p:pic>
      <p:sp>
        <p:nvSpPr>
          <p:cNvPr id="180226" name="CasellaDiTesto 1"/>
          <p:cNvSpPr txBox="1">
            <a:spLocks noChangeArrowheads="1"/>
          </p:cNvSpPr>
          <p:nvPr/>
        </p:nvSpPr>
        <p:spPr bwMode="auto">
          <a:xfrm>
            <a:off x="2406792" y="677334"/>
            <a:ext cx="8396676" cy="10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765" tIns="64883" rIns="129765" bIns="64883">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defTabSz="1300460" rtl="0" eaLnBrk="1" fontAlgn="base" hangingPunct="1">
              <a:spcBef>
                <a:spcPct val="0"/>
              </a:spcBef>
              <a:spcAft>
                <a:spcPct val="0"/>
              </a:spcAft>
            </a:pPr>
            <a:r>
              <a:rPr lang="it-IT" altLang="it-IT" sz="5689" kern="1200">
                <a:solidFill>
                  <a:srgbClr val="FFFFFF"/>
                </a:solidFill>
              </a:rPr>
              <a:t>FRONTIERE INTERNE</a:t>
            </a:r>
          </a:p>
        </p:txBody>
      </p:sp>
      <p:sp>
        <p:nvSpPr>
          <p:cNvPr id="31747" name="CasellaDiTesto 2"/>
          <p:cNvSpPr txBox="1">
            <a:spLocks noChangeArrowheads="1"/>
          </p:cNvSpPr>
          <p:nvPr/>
        </p:nvSpPr>
        <p:spPr bwMode="auto">
          <a:xfrm>
            <a:off x="460587" y="2009422"/>
            <a:ext cx="12083627" cy="6783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765" tIns="64883" rIns="129765" bIns="64883">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just" defTabSz="1300460" rtl="0" eaLnBrk="1" fontAlgn="base" hangingPunct="1">
              <a:spcBef>
                <a:spcPct val="0"/>
              </a:spcBef>
              <a:spcAft>
                <a:spcPct val="0"/>
              </a:spcAft>
            </a:pPr>
            <a:r>
              <a:rPr lang="it-IT" altLang="it-IT" sz="4551" u="sng" kern="1200" dirty="0">
                <a:solidFill>
                  <a:srgbClr val="FFFFFF"/>
                </a:solidFill>
              </a:rPr>
              <a:t>Regola</a:t>
            </a:r>
            <a:r>
              <a:rPr lang="it-IT" altLang="it-IT" sz="4551" kern="1200" dirty="0">
                <a:solidFill>
                  <a:srgbClr val="FFFFFF"/>
                </a:solidFill>
              </a:rPr>
              <a:t>: </a:t>
            </a:r>
            <a:r>
              <a:rPr lang="it-IT" altLang="it-IT" sz="4551" i="1" kern="1200" dirty="0">
                <a:solidFill>
                  <a:srgbClr val="FFFFFF"/>
                </a:solidFill>
              </a:rPr>
              <a:t>principio dell’assenza dei controlli</a:t>
            </a:r>
            <a:endParaRPr lang="it-IT" altLang="it-IT" sz="4551" kern="1200" dirty="0">
              <a:solidFill>
                <a:srgbClr val="FFFFFF"/>
              </a:solidFill>
            </a:endParaRPr>
          </a:p>
          <a:p>
            <a:pPr algn="just" defTabSz="1300460" rtl="0" eaLnBrk="1" fontAlgn="base" hangingPunct="1">
              <a:spcBef>
                <a:spcPct val="0"/>
              </a:spcBef>
              <a:spcAft>
                <a:spcPct val="0"/>
              </a:spcAft>
            </a:pPr>
            <a:r>
              <a:rPr lang="it-IT" altLang="it-IT" sz="4551" kern="1200" dirty="0">
                <a:solidFill>
                  <a:srgbClr val="FFFFFF"/>
                </a:solidFill>
              </a:rPr>
              <a:t> </a:t>
            </a:r>
          </a:p>
          <a:p>
            <a:pPr algn="just" defTabSz="1300460" rtl="0" eaLnBrk="1" fontAlgn="base" hangingPunct="1">
              <a:spcBef>
                <a:spcPct val="0"/>
              </a:spcBef>
              <a:spcAft>
                <a:spcPct val="0"/>
              </a:spcAft>
              <a:buFontTx/>
              <a:buChar char="-"/>
            </a:pPr>
            <a:r>
              <a:rPr lang="it-IT" altLang="it-IT" sz="2844" i="1" kern="1200" dirty="0">
                <a:solidFill>
                  <a:srgbClr val="FFFFFF"/>
                </a:solidFill>
                <a:latin typeface="Times New Roman" charset="0"/>
              </a:rPr>
              <a:t>Chiunque, indipendentemente dalla cittadinanza, può attraversare le frontiere interne a qualsiasi valico,</a:t>
            </a:r>
            <a:r>
              <a:rPr lang="it-IT" altLang="it-IT" sz="2844" i="1" kern="1200" dirty="0">
                <a:solidFill>
                  <a:srgbClr val="CCCC00"/>
                </a:solidFill>
                <a:latin typeface="Times New Roman" charset="0"/>
              </a:rPr>
              <a:t> </a:t>
            </a:r>
            <a:r>
              <a:rPr lang="it-IT" altLang="it-IT" sz="2844" b="1" i="1" kern="1200" dirty="0">
                <a:solidFill>
                  <a:srgbClr val="CCCC00"/>
                </a:solidFill>
                <a:latin typeface="Times New Roman" charset="0"/>
              </a:rPr>
              <a:t>senza che siano effettuate verifiche</a:t>
            </a:r>
            <a:r>
              <a:rPr lang="it-IT" altLang="it-IT" sz="2844" i="1" kern="1200" dirty="0">
                <a:solidFill>
                  <a:srgbClr val="FFFFFF"/>
                </a:solidFill>
                <a:latin typeface="Times New Roman" charset="0"/>
              </a:rPr>
              <a:t>. </a:t>
            </a:r>
          </a:p>
          <a:p>
            <a:pPr algn="just" defTabSz="1300460" rtl="0" eaLnBrk="1" fontAlgn="base" hangingPunct="1">
              <a:spcBef>
                <a:spcPct val="0"/>
              </a:spcBef>
              <a:spcAft>
                <a:spcPct val="0"/>
              </a:spcAft>
              <a:buFontTx/>
              <a:buChar char="-"/>
            </a:pPr>
            <a:r>
              <a:rPr lang="it-IT" altLang="it-IT" sz="2844" i="1" kern="1200" dirty="0">
                <a:solidFill>
                  <a:srgbClr val="FFFFFF"/>
                </a:solidFill>
                <a:latin typeface="Times New Roman" charset="0"/>
              </a:rPr>
              <a:t>I controlli di polizia nelle zone di frontiera e sul resto del </a:t>
            </a:r>
            <a:r>
              <a:rPr lang="it-IT" altLang="it-IT" sz="2844" i="1" kern="1200" dirty="0">
                <a:solidFill>
                  <a:srgbClr val="CCCC00"/>
                </a:solidFill>
                <a:latin typeface="Times New Roman" charset="0"/>
              </a:rPr>
              <a:t>territorio non possono avere effetto equivalente alle verifiche di frontiera</a:t>
            </a:r>
            <a:r>
              <a:rPr lang="it-IT" altLang="it-IT" sz="2844" i="1" kern="1200" dirty="0">
                <a:solidFill>
                  <a:srgbClr val="FFFFFF"/>
                </a:solidFill>
                <a:latin typeface="Times New Roman" charset="0"/>
              </a:rPr>
              <a:t>. </a:t>
            </a:r>
          </a:p>
          <a:p>
            <a:pPr algn="just" defTabSz="1300460" rtl="0" eaLnBrk="1" fontAlgn="base" hangingPunct="1">
              <a:spcBef>
                <a:spcPct val="0"/>
              </a:spcBef>
              <a:spcAft>
                <a:spcPct val="0"/>
              </a:spcAft>
              <a:buFontTx/>
              <a:buChar char="-"/>
            </a:pPr>
            <a:r>
              <a:rPr lang="it-IT" altLang="it-IT" sz="2844" i="1" kern="1200" dirty="0">
                <a:solidFill>
                  <a:srgbClr val="FFFFFF"/>
                </a:solidFill>
                <a:latin typeface="Times New Roman" charset="0"/>
              </a:rPr>
              <a:t>Gli Stati membri sono tenuti ad </a:t>
            </a:r>
            <a:r>
              <a:rPr lang="it-IT" altLang="it-IT" sz="2844" i="1" kern="1200" dirty="0">
                <a:solidFill>
                  <a:srgbClr val="CCCC00"/>
                </a:solidFill>
                <a:latin typeface="Times New Roman" charset="0"/>
              </a:rPr>
              <a:t>eliminare gli ostacoli allo scorrimento del traffico ai valichi </a:t>
            </a:r>
            <a:r>
              <a:rPr lang="it-IT" altLang="it-IT" sz="2844" i="1" kern="1200" dirty="0">
                <a:solidFill>
                  <a:srgbClr val="FFFFFF"/>
                </a:solidFill>
                <a:latin typeface="Times New Roman" charset="0"/>
              </a:rPr>
              <a:t>di frontiera stradali.</a:t>
            </a:r>
          </a:p>
          <a:p>
            <a:pPr algn="just" defTabSz="1300460" rtl="0" eaLnBrk="1" fontAlgn="base" hangingPunct="1">
              <a:spcBef>
                <a:spcPct val="0"/>
              </a:spcBef>
              <a:spcAft>
                <a:spcPct val="0"/>
              </a:spcAft>
            </a:pPr>
            <a:endParaRPr lang="it-IT" altLang="it-IT" sz="3413" kern="1200" dirty="0">
              <a:solidFill>
                <a:srgbClr val="FFFFFF"/>
              </a:solidFill>
            </a:endParaRPr>
          </a:p>
          <a:p>
            <a:pPr algn="just" defTabSz="1300460" rtl="0" eaLnBrk="1" fontAlgn="base" hangingPunct="1">
              <a:spcBef>
                <a:spcPct val="0"/>
              </a:spcBef>
              <a:spcAft>
                <a:spcPct val="0"/>
              </a:spcAft>
            </a:pPr>
            <a:r>
              <a:rPr lang="it-IT" altLang="it-IT" sz="4551" u="sng" kern="1200" dirty="0">
                <a:solidFill>
                  <a:srgbClr val="FFFFFF"/>
                </a:solidFill>
              </a:rPr>
              <a:t>Eccezione</a:t>
            </a:r>
            <a:r>
              <a:rPr lang="it-IT" altLang="it-IT" sz="4551" kern="1200" dirty="0">
                <a:solidFill>
                  <a:srgbClr val="FFFFFF"/>
                </a:solidFill>
              </a:rPr>
              <a:t>: possibilità di ripristino del controllo delle frontiere interne per un periodo limitato in caso di grave </a:t>
            </a:r>
            <a:r>
              <a:rPr lang="it-IT" altLang="it-IT" sz="4551" kern="1200" dirty="0">
                <a:solidFill>
                  <a:srgbClr val="FF9933"/>
                </a:solidFill>
              </a:rPr>
              <a:t>minaccia all’ordine pubblico e alla sicurezza</a:t>
            </a:r>
            <a:endParaRPr lang="it-IT" altLang="it-IT" sz="4551" kern="1200" dirty="0">
              <a:solidFill>
                <a:srgbClr val="FFFFFF"/>
              </a:solidFill>
            </a:endParaRPr>
          </a:p>
        </p:txBody>
      </p:sp>
    </p:spTree>
    <p:extLst>
      <p:ext uri="{BB962C8B-B14F-4D97-AF65-F5344CB8AC3E}">
        <p14:creationId xmlns:p14="http://schemas.microsoft.com/office/powerpoint/2010/main" val="421699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 pilast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a:ln>
            <a:noFill/>
          </a:ln>
          <a:effectLst>
            <a:softEdge rad="112500"/>
          </a:effectLst>
        </p:spPr>
      </p:pic>
      <p:sp>
        <p:nvSpPr>
          <p:cNvPr id="3" name="CasellaDiTesto 2"/>
          <p:cNvSpPr txBox="1"/>
          <p:nvPr/>
        </p:nvSpPr>
        <p:spPr>
          <a:xfrm>
            <a:off x="11110525" y="268677"/>
            <a:ext cx="1740746" cy="524987"/>
          </a:xfrm>
          <a:prstGeom prst="rect">
            <a:avLst/>
          </a:prstGeom>
          <a:solidFill>
            <a:srgbClr val="DCCFF3"/>
          </a:solidFill>
        </p:spPr>
        <p:style>
          <a:lnRef idx="2">
            <a:schemeClr val="accent1"/>
          </a:lnRef>
          <a:fillRef idx="1">
            <a:schemeClr val="lt1"/>
          </a:fillRef>
          <a:effectRef idx="0">
            <a:schemeClr val="accent1"/>
          </a:effectRef>
          <a:fontRef idx="minor">
            <a:schemeClr val="dk1"/>
          </a:fontRef>
        </p:style>
        <p:txBody>
          <a:bodyPr lIns="129765" tIns="64883" rIns="129765" bIns="64883">
            <a:spAutoFit/>
          </a:bodyPr>
          <a:lstStyle/>
          <a:p>
            <a:pPr algn="l" defTabSz="1300460" rtl="0" fontAlgn="base">
              <a:spcBef>
                <a:spcPct val="0"/>
              </a:spcBef>
              <a:spcAft>
                <a:spcPct val="0"/>
              </a:spcAft>
              <a:defRPr/>
            </a:pPr>
            <a:r>
              <a:rPr lang="it-IT" sz="2560" kern="1200" dirty="0">
                <a:solidFill>
                  <a:srgbClr val="000514"/>
                </a:solidFill>
                <a:latin typeface="Garamond"/>
                <a:ea typeface="ＭＳ Ｐゴシック"/>
              </a:rPr>
              <a:t>SEGUE</a:t>
            </a:r>
          </a:p>
        </p:txBody>
      </p:sp>
      <p:sp>
        <p:nvSpPr>
          <p:cNvPr id="182275" name="CasellaDiTesto 5"/>
          <p:cNvSpPr txBox="1">
            <a:spLocks noChangeArrowheads="1"/>
          </p:cNvSpPr>
          <p:nvPr/>
        </p:nvSpPr>
        <p:spPr bwMode="auto">
          <a:xfrm>
            <a:off x="460588" y="474134"/>
            <a:ext cx="12187484"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765" tIns="64883" rIns="129765" bIns="64883">
            <a:spAutoFit/>
          </a:bodyPr>
          <a:lstStyle>
            <a:lvl1pPr eaLnBrk="0" hangingPunct="0">
              <a:defRPr sz="2400">
                <a:solidFill>
                  <a:schemeClr val="tx1"/>
                </a:solidFill>
                <a:latin typeface="Garamond" charset="0"/>
                <a:ea typeface="ＭＳ Ｐゴシック" charset="-128"/>
              </a:defRPr>
            </a:lvl1pPr>
            <a:lvl2pPr marL="796925" indent="-341313"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just" defTabSz="1300460" rtl="0" eaLnBrk="1" fontAlgn="base" hangingPunct="1">
              <a:spcBef>
                <a:spcPct val="0"/>
              </a:spcBef>
              <a:spcAft>
                <a:spcPct val="0"/>
              </a:spcAft>
            </a:pPr>
            <a:r>
              <a:rPr lang="it-IT" altLang="it-IT" sz="3413" u="sng" kern="1200" dirty="0">
                <a:solidFill>
                  <a:srgbClr val="FFFFFF"/>
                </a:solidFill>
              </a:rPr>
              <a:t>Procedura di ripristino dei controlli alle frontiere interne</a:t>
            </a:r>
            <a:endParaRPr lang="it-IT" altLang="it-IT" sz="3413" kern="1200" dirty="0">
              <a:solidFill>
                <a:srgbClr val="FFFFFF"/>
              </a:solidFill>
            </a:endParaRPr>
          </a:p>
          <a:p>
            <a:pPr algn="just" defTabSz="1300460" rtl="0" eaLnBrk="1" fontAlgn="base" hangingPunct="1">
              <a:spcBef>
                <a:spcPct val="0"/>
              </a:spcBef>
              <a:spcAft>
                <a:spcPct val="0"/>
              </a:spcAft>
            </a:pPr>
            <a:r>
              <a:rPr lang="it-IT" altLang="it-IT" sz="2560" kern="1200" dirty="0">
                <a:solidFill>
                  <a:srgbClr val="FFFFFF"/>
                </a:solidFill>
              </a:rPr>
              <a:t> </a:t>
            </a:r>
            <a:endParaRPr lang="it-IT" altLang="it-IT" sz="3982" kern="1200" dirty="0">
              <a:solidFill>
                <a:srgbClr val="FFFFFF"/>
              </a:solidFill>
            </a:endParaRPr>
          </a:p>
          <a:p>
            <a:pPr algn="just" defTabSz="1300460" rtl="0" eaLnBrk="1" fontAlgn="base" hangingPunct="1">
              <a:spcBef>
                <a:spcPct val="0"/>
              </a:spcBef>
              <a:spcAft>
                <a:spcPct val="0"/>
              </a:spcAft>
            </a:pPr>
            <a:r>
              <a:rPr lang="it-IT" altLang="it-IT" sz="2987" b="1" kern="1200" dirty="0">
                <a:solidFill>
                  <a:srgbClr val="FFFFFF"/>
                </a:solidFill>
              </a:rPr>
              <a:t>minaccia </a:t>
            </a:r>
            <a:r>
              <a:rPr lang="it-IT" altLang="it-IT" sz="2987" b="1" kern="1200" dirty="0">
                <a:solidFill>
                  <a:srgbClr val="FF9933"/>
                </a:solidFill>
              </a:rPr>
              <a:t>NOTA/PREVEDIBILE </a:t>
            </a:r>
          </a:p>
          <a:p>
            <a:pPr algn="just" defTabSz="1300460" rtl="0" eaLnBrk="1" fontAlgn="base" hangingPunct="1">
              <a:spcBef>
                <a:spcPct val="0"/>
              </a:spcBef>
              <a:spcAft>
                <a:spcPct val="0"/>
              </a:spcAft>
            </a:pPr>
            <a:r>
              <a:rPr lang="it-IT" altLang="it-IT" sz="2987" b="1" kern="1200" dirty="0">
                <a:solidFill>
                  <a:srgbClr val="FFFFFF"/>
                </a:solidFill>
              </a:rPr>
              <a:t>minaccia </a:t>
            </a:r>
            <a:r>
              <a:rPr lang="it-IT" altLang="it-IT" sz="2987" b="1" kern="1200" dirty="0">
                <a:solidFill>
                  <a:srgbClr val="FF9933"/>
                </a:solidFill>
              </a:rPr>
              <a:t>IMMINENTE/IMPREVEDIBILE</a:t>
            </a:r>
            <a:endParaRPr lang="it-IT" altLang="it-IT" sz="2987" kern="1200" dirty="0">
              <a:solidFill>
                <a:srgbClr val="FFFFFF"/>
              </a:solidFill>
            </a:endParaRPr>
          </a:p>
          <a:p>
            <a:pPr algn="just" defTabSz="1300460" rtl="0" eaLnBrk="1" fontAlgn="base" hangingPunct="1">
              <a:spcBef>
                <a:spcPct val="0"/>
              </a:spcBef>
              <a:spcAft>
                <a:spcPct val="0"/>
              </a:spcAft>
            </a:pPr>
            <a:endParaRPr lang="it-IT" altLang="it-IT" sz="1707" kern="1200" dirty="0">
              <a:solidFill>
                <a:srgbClr val="FFFFFF"/>
              </a:solidFill>
            </a:endParaRPr>
          </a:p>
        </p:txBody>
      </p:sp>
      <p:sp>
        <p:nvSpPr>
          <p:cNvPr id="6" name="CasellaDiTesto 2">
            <a:extLst>
              <a:ext uri="{FF2B5EF4-FFF2-40B4-BE49-F238E27FC236}">
                <a16:creationId xmlns:a16="http://schemas.microsoft.com/office/drawing/2014/main" id="{5085C239-CE79-A04B-9DDA-F93125D33AC5}"/>
              </a:ext>
            </a:extLst>
          </p:cNvPr>
          <p:cNvSpPr txBox="1">
            <a:spLocks noChangeArrowheads="1"/>
          </p:cNvSpPr>
          <p:nvPr/>
        </p:nvSpPr>
        <p:spPr bwMode="auto">
          <a:xfrm>
            <a:off x="1189624" y="2545069"/>
            <a:ext cx="11058596" cy="69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765" tIns="64883" rIns="129765" bIns="64883">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just" defTabSz="1300460" rtl="0" eaLnBrk="1" fontAlgn="base" hangingPunct="1">
              <a:spcBef>
                <a:spcPct val="0"/>
              </a:spcBef>
              <a:spcAft>
                <a:spcPct val="0"/>
              </a:spcAft>
            </a:pPr>
            <a:r>
              <a:rPr lang="it-IT" altLang="it-IT" sz="3413" b="1" kern="1200" dirty="0">
                <a:solidFill>
                  <a:srgbClr val="FF9933"/>
                </a:solidFill>
              </a:rPr>
              <a:t>Procedura specifica in caso di circostanze eccezionali che mettono a rischio il funzionamento globale dello spazio senza controllo alle frontiere interne: </a:t>
            </a:r>
            <a:r>
              <a:rPr lang="it-IT" altLang="it-IT" sz="3413" i="1" kern="1200" dirty="0">
                <a:solidFill>
                  <a:srgbClr val="FFFFFF"/>
                </a:solidFill>
              </a:rPr>
              <a:t>“In circostanze eccezionali in cui il </a:t>
            </a:r>
            <a:r>
              <a:rPr lang="it-IT" altLang="it-IT" sz="3413" i="1" kern="1200" dirty="0">
                <a:solidFill>
                  <a:srgbClr val="CCCC00"/>
                </a:solidFill>
              </a:rPr>
              <a:t>funzionamento globale dello spazio senza controllo alle frontiere interne </a:t>
            </a:r>
            <a:r>
              <a:rPr lang="it-IT" altLang="it-IT" sz="3413" i="1" kern="1200" dirty="0">
                <a:solidFill>
                  <a:srgbClr val="FFFFFF"/>
                </a:solidFill>
              </a:rPr>
              <a:t>è messo a rischio a seguito di </a:t>
            </a:r>
            <a:r>
              <a:rPr lang="it-IT" altLang="it-IT" sz="3413" i="1" kern="1200" dirty="0">
                <a:solidFill>
                  <a:srgbClr val="CCCC00"/>
                </a:solidFill>
              </a:rPr>
              <a:t>carenze gravi e persistenti nel controllo di frontiera alle frontiere esterne </a:t>
            </a:r>
            <a:r>
              <a:rPr lang="it-IT" altLang="it-IT" sz="3413" i="1" kern="1200" dirty="0">
                <a:solidFill>
                  <a:srgbClr val="FFFFFF"/>
                </a:solidFill>
              </a:rPr>
              <a:t>ai sensi dell'articolo 19 bis, e nella misura in cui </a:t>
            </a:r>
            <a:r>
              <a:rPr lang="it-IT" altLang="it-IT" sz="3413" i="1" kern="1200" dirty="0">
                <a:solidFill>
                  <a:srgbClr val="CCCC00"/>
                </a:solidFill>
              </a:rPr>
              <a:t>tali circostanze costituiscono una minaccia grave per l'ordine pubblico o la sicurezza interna nello spazio </a:t>
            </a:r>
            <a:r>
              <a:rPr lang="it-IT" altLang="it-IT" sz="3413" i="1" kern="1200" dirty="0">
                <a:solidFill>
                  <a:srgbClr val="FFFFFF"/>
                </a:solidFill>
              </a:rPr>
              <a:t>senza controllo alle frontiere interne o su parti dello stesso, il controllo di frontiera alle frontiere interne può essere ripristinato in conformità del paragrafo 2 del presente articolo per una </a:t>
            </a:r>
            <a:r>
              <a:rPr lang="it-IT" altLang="it-IT" sz="3413" i="1" kern="1200" dirty="0">
                <a:solidFill>
                  <a:srgbClr val="CCCC00"/>
                </a:solidFill>
              </a:rPr>
              <a:t>durata massima di sei mesi</a:t>
            </a:r>
            <a:r>
              <a:rPr lang="it-IT" altLang="it-IT" sz="3413" i="1" kern="1200" dirty="0">
                <a:solidFill>
                  <a:srgbClr val="FFFFFF"/>
                </a:solidFill>
              </a:rPr>
              <a:t>. Tale periodo può essere prorogato non più di tre volte, per ulteriori sei mesi al massimo, se le circostanze eccezionali perdurano”. </a:t>
            </a:r>
            <a:endParaRPr lang="it-IT" altLang="it-IT" sz="3413" kern="1200" dirty="0">
              <a:solidFill>
                <a:srgbClr val="FFFFFF"/>
              </a:solidFill>
            </a:endParaRPr>
          </a:p>
        </p:txBody>
      </p:sp>
    </p:spTree>
    <p:extLst>
      <p:ext uri="{BB962C8B-B14F-4D97-AF65-F5344CB8AC3E}">
        <p14:creationId xmlns:p14="http://schemas.microsoft.com/office/powerpoint/2010/main" val="124122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fondo pilast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a:ln>
            <a:noFill/>
          </a:ln>
          <a:effectLst>
            <a:softEdge rad="112500"/>
          </a:effectLst>
        </p:spPr>
      </p:pic>
      <p:sp>
        <p:nvSpPr>
          <p:cNvPr id="7" name="CasellaDiTesto 6"/>
          <p:cNvSpPr txBox="1"/>
          <p:nvPr/>
        </p:nvSpPr>
        <p:spPr>
          <a:xfrm>
            <a:off x="152895" y="473111"/>
            <a:ext cx="12596599" cy="8972236"/>
          </a:xfrm>
          <a:prstGeom prst="rect">
            <a:avLst/>
          </a:prstGeom>
          <a:ln/>
        </p:spPr>
        <p:style>
          <a:lnRef idx="0">
            <a:schemeClr val="accent3"/>
          </a:lnRef>
          <a:fillRef idx="3">
            <a:schemeClr val="accent3"/>
          </a:fillRef>
          <a:effectRef idx="3">
            <a:schemeClr val="accent3"/>
          </a:effectRef>
          <a:fontRef idx="minor">
            <a:schemeClr val="lt1"/>
          </a:fontRef>
        </p:style>
        <p:txBody>
          <a:bodyPr lIns="129765" tIns="64883" rIns="129765" bIns="64883">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marL="0" marR="0" lvl="0" indent="0" algn="just" defTabSz="1300460" rtl="0" eaLnBrk="1" fontAlgn="base" latinLnBrk="0" hangingPunct="1">
              <a:lnSpc>
                <a:spcPct val="100000"/>
              </a:lnSpc>
              <a:spcBef>
                <a:spcPct val="0"/>
              </a:spcBef>
              <a:spcAft>
                <a:spcPct val="0"/>
              </a:spcAft>
              <a:buClrTx/>
              <a:buSzTx/>
              <a:buFontTx/>
              <a:buNone/>
              <a:tabLst/>
              <a:defRPr/>
            </a:pPr>
            <a:r>
              <a:rPr kumimoji="0" lang="it-IT" altLang="it-IT" sz="3413" b="0" i="0" u="sng"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Condizioni di soggiorno dei cittadini di Paesi terzi negli Stati Schengen</a:t>
            </a:r>
            <a:endParaRPr kumimoji="0" lang="it-IT" altLang="it-IT" sz="3413"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endParaRPr>
          </a:p>
          <a:p>
            <a:pPr marL="0" marR="0" lvl="0" indent="0" algn="just" defTabSz="1300460" rtl="0" eaLnBrk="1" fontAlgn="base" latinLnBrk="0" hangingPunct="1">
              <a:lnSpc>
                <a:spcPct val="100000"/>
              </a:lnSpc>
              <a:spcBef>
                <a:spcPct val="0"/>
              </a:spcBef>
              <a:spcAft>
                <a:spcPct val="0"/>
              </a:spcAft>
              <a:buClrTx/>
              <a:buSzTx/>
              <a:buFontTx/>
              <a:buNone/>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a:t>
            </a:r>
          </a:p>
          <a:p>
            <a:pPr marL="0" marR="0" lvl="0" indent="0" algn="just" defTabSz="1300460" rtl="0" eaLnBrk="1" fontAlgn="base" latinLnBrk="0" hangingPunct="1">
              <a:lnSpc>
                <a:spcPct val="100000"/>
              </a:lnSpc>
              <a:spcBef>
                <a:spcPct val="0"/>
              </a:spcBef>
              <a:spcAft>
                <a:spcPct val="0"/>
              </a:spcAft>
              <a:buClrTx/>
              <a:buSzTx/>
              <a:buFontTx/>
              <a:buNone/>
              <a:tabLst/>
              <a:defRPr/>
            </a:pPr>
            <a:r>
              <a:rPr kumimoji="0" lang="it-IT" altLang="it-IT" sz="2844" b="0" i="0" u="none" strike="noStrike" kern="1200" cap="none" spc="0" normalizeH="0" baseline="0" noProof="0" dirty="0">
                <a:ln>
                  <a:noFill/>
                </a:ln>
                <a:solidFill>
                  <a:srgbClr val="FF9933"/>
                </a:solidFill>
                <a:effectLst/>
                <a:uLnTx/>
                <a:uFillTx/>
                <a:latin typeface="Garamond" charset="0"/>
                <a:ea typeface="ＭＳ Ｐゴシック" charset="-128"/>
                <a:cs typeface="+mn-cs"/>
                <a:sym typeface="Helvetica Light"/>
              </a:rPr>
              <a:t>Art. 5, par. 1 CFS</a:t>
            </a: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per un </a:t>
            </a:r>
            <a:r>
              <a:rPr kumimoji="0" lang="it-IT" altLang="it-IT" sz="2844" b="1"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soggiorno non superiore a 3 mesi</a:t>
            </a: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nell’arco di 6 mesi, i cittadini di paesi terzi devono:</a:t>
            </a:r>
          </a:p>
          <a:p>
            <a:pPr marL="0" marR="0" lvl="0" indent="0" algn="just" defTabSz="1300460" rtl="0" eaLnBrk="1" fontAlgn="base" latinLnBrk="0" hangingPunct="1">
              <a:lnSpc>
                <a:spcPct val="100000"/>
              </a:lnSpc>
              <a:spcBef>
                <a:spcPct val="0"/>
              </a:spcBef>
              <a:spcAft>
                <a:spcPct val="0"/>
              </a:spcAft>
              <a:buClrTx/>
              <a:buSzTx/>
              <a:buFontTx/>
              <a:buNone/>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a:t>
            </a: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essere in possesso di un documento di viaggio;</a:t>
            </a:r>
          </a:p>
          <a:p>
            <a:pPr marL="0" marR="0" lvl="0" indent="0" algn="just" defTabSz="1300460" rtl="0" eaLnBrk="1" fontAlgn="base" latinLnBrk="0" hangingPunct="1">
              <a:lnSpc>
                <a:spcPct val="100000"/>
              </a:lnSpc>
              <a:spcBef>
                <a:spcPct val="0"/>
              </a:spcBef>
              <a:spcAft>
                <a:spcPct val="0"/>
              </a:spcAft>
              <a:buClrTx/>
              <a:buSzTx/>
              <a:buFontTx/>
              <a:buNone/>
              <a:tabLst/>
              <a:defRPr/>
            </a:pPr>
            <a:endPar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endParaRP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essere in possesso di un visto valido, se richiesto (</a:t>
            </a:r>
            <a:r>
              <a:rPr kumimoji="0" lang="it-IT" altLang="it-IT" sz="2844" b="0" i="1"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ex</a:t>
            </a: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Reg. (CE) n. 539/2001 che adotta l’elenco dei paesi terzi i cui cittadini devono essere in possesso del visto all’atto dell’attraversamento delle frontiere esterne);</a:t>
            </a: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endPar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endParaRP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giustificare lo scopo del soggiorno previsto e disporre di mezzi di sussistenza sufficienti;</a:t>
            </a: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endPar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endParaRP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non essere segnalati nel </a:t>
            </a:r>
            <a:r>
              <a:rPr kumimoji="0" lang="it-IT" altLang="it-IT" sz="2844" b="1"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Sistema d'informazione Schengen</a:t>
            </a: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(SIS) ai fini della non ammissione;</a:t>
            </a: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endPar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endParaRPr>
          </a:p>
          <a:p>
            <a:pPr marL="0" marR="0" lvl="0" indent="0" algn="just" defTabSz="1300460" rtl="0" eaLnBrk="1" fontAlgn="base" latinLnBrk="0" hangingPunct="1">
              <a:lnSpc>
                <a:spcPct val="100000"/>
              </a:lnSpc>
              <a:spcBef>
                <a:spcPct val="0"/>
              </a:spcBef>
              <a:spcAft>
                <a:spcPct val="0"/>
              </a:spcAft>
              <a:buClrTx/>
              <a:buSzTx/>
              <a:buFont typeface="Wingdings" charset="2"/>
              <a:buChar char="§"/>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non essere considerati una minaccia per l’ordine pubblico, la sicurezza interna, la salute pubblica o le relazioni internazionali dei paesi dell’UE.</a:t>
            </a:r>
          </a:p>
          <a:p>
            <a:pPr marL="0" marR="0" lvl="0" indent="0" algn="just" defTabSz="1300460" rtl="0" eaLnBrk="1" fontAlgn="base" latinLnBrk="0" hangingPunct="1">
              <a:lnSpc>
                <a:spcPct val="100000"/>
              </a:lnSpc>
              <a:spcBef>
                <a:spcPct val="0"/>
              </a:spcBef>
              <a:spcAft>
                <a:spcPct val="0"/>
              </a:spcAft>
              <a:buClrTx/>
              <a:buSzTx/>
              <a:buFontTx/>
              <a:buNone/>
              <a:tabLst/>
              <a:defRPr/>
            </a:pPr>
            <a:r>
              <a:rPr kumimoji="0" lang="it-IT" altLang="it-IT" sz="2844" b="0" i="0" u="none" strike="noStrike" kern="1200" cap="none" spc="0" normalizeH="0" baseline="0" noProof="0" dirty="0">
                <a:ln>
                  <a:noFill/>
                </a:ln>
                <a:solidFill>
                  <a:srgbClr val="0000F2"/>
                </a:solidFill>
                <a:effectLst/>
                <a:uLnTx/>
                <a:uFillTx/>
                <a:latin typeface="Garamond" charset="0"/>
                <a:ea typeface="ＭＳ Ｐゴシック" charset="-128"/>
                <a:cs typeface="+mn-cs"/>
                <a:sym typeface="Helvetica Light"/>
              </a:rPr>
              <a:t> </a:t>
            </a:r>
          </a:p>
        </p:txBody>
      </p:sp>
    </p:spTree>
    <p:extLst>
      <p:ext uri="{BB962C8B-B14F-4D97-AF65-F5344CB8AC3E}">
        <p14:creationId xmlns:p14="http://schemas.microsoft.com/office/powerpoint/2010/main" val="279420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4F86"/>
        </a:solidFill>
        <a:effectLst/>
      </p:bgPr>
    </p:bg>
    <p:spTree>
      <p:nvGrpSpPr>
        <p:cNvPr id="1" name=""/>
        <p:cNvGrpSpPr/>
        <p:nvPr/>
      </p:nvGrpSpPr>
      <p:grpSpPr>
        <a:xfrm>
          <a:off x="0" y="0"/>
          <a:ext cx="0" cy="0"/>
          <a:chOff x="0" y="0"/>
          <a:chExt cx="0" cy="0"/>
        </a:xfrm>
      </p:grpSpPr>
      <p:sp>
        <p:nvSpPr>
          <p:cNvPr id="37" name="Shape 37"/>
          <p:cNvSpPr/>
          <p:nvPr/>
        </p:nvSpPr>
        <p:spPr>
          <a:xfrm>
            <a:off x="2578131" y="3926320"/>
            <a:ext cx="7848600" cy="1500924"/>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defRPr sz="4800">
                <a:solidFill>
                  <a:srgbClr val="002452"/>
                </a:solidFill>
              </a:defRPr>
            </a:lvl1pPr>
          </a:lstStyle>
          <a:p>
            <a:pPr defTabSz="437500" rtl="0">
              <a:defRPr sz="1800">
                <a:solidFill>
                  <a:srgbClr val="000000"/>
                </a:solidFill>
              </a:defRPr>
            </a:pPr>
            <a:endParaRPr lang="it-IT" sz="2101" dirty="0">
              <a:solidFill>
                <a:srgbClr val="000000"/>
              </a:solidFill>
              <a:latin typeface="BlairMdITC TT-Medium"/>
              <a:cs typeface="BlairMdITC TT-Medium"/>
            </a:endParaRPr>
          </a:p>
          <a:p>
            <a:pPr defTabSz="437500" rtl="0">
              <a:defRPr sz="1800">
                <a:solidFill>
                  <a:srgbClr val="000000"/>
                </a:solidFill>
              </a:defRPr>
            </a:pPr>
            <a:r>
              <a:rPr lang="it-IT" sz="2101" i="1" dirty="0">
                <a:solidFill>
                  <a:srgbClr val="000000"/>
                </a:solidFill>
                <a:latin typeface="BlairMdITC TT-Medium"/>
                <a:cs typeface="BlairMdITC TT-Medium"/>
              </a:rPr>
              <a:t>SISTEMA COMUNE EUROPEO DI ASILO</a:t>
            </a:r>
          </a:p>
          <a:p>
            <a:pPr defTabSz="437500" rtl="0">
              <a:defRPr sz="1800">
                <a:solidFill>
                  <a:srgbClr val="000000"/>
                </a:solidFill>
              </a:defRPr>
            </a:pPr>
            <a:endParaRPr lang="it-IT" sz="2101" i="1" dirty="0">
              <a:solidFill>
                <a:srgbClr val="000000"/>
              </a:solidFill>
              <a:latin typeface="BlairMdITC TT-Medium"/>
              <a:cs typeface="BlairMdITC TT-Medium"/>
            </a:endParaRPr>
          </a:p>
          <a:p>
            <a:pPr defTabSz="437500" rtl="0">
              <a:defRPr sz="1800">
                <a:solidFill>
                  <a:srgbClr val="000000"/>
                </a:solidFill>
              </a:defRPr>
            </a:pPr>
            <a:r>
              <a:rPr lang="it-IT" sz="2101" dirty="0">
                <a:solidFill>
                  <a:srgbClr val="000000"/>
                </a:solidFill>
                <a:latin typeface="BlairMdITC TT-Medium"/>
                <a:cs typeface="BlairMdITC TT-Medium"/>
              </a:rPr>
              <a:t>SECA</a:t>
            </a:r>
          </a:p>
          <a:p>
            <a:pPr defTabSz="437500" rtl="0">
              <a:defRPr sz="1800">
                <a:solidFill>
                  <a:srgbClr val="000000"/>
                </a:solidFill>
              </a:defRPr>
            </a:pPr>
            <a:endParaRPr sz="1350" dirty="0">
              <a:solidFill>
                <a:srgbClr val="000000"/>
              </a:solidFill>
              <a:latin typeface="BlairMdITC TT-Medium"/>
              <a:cs typeface="BlairMdITC TT-Medium"/>
            </a:endParaRPr>
          </a:p>
        </p:txBody>
      </p:sp>
    </p:spTree>
    <p:extLst>
      <p:ext uri="{BB962C8B-B14F-4D97-AF65-F5344CB8AC3E}">
        <p14:creationId xmlns:p14="http://schemas.microsoft.com/office/powerpoint/2010/main" val="31087329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asellaDiTesto 5"/>
          <p:cNvSpPr txBox="1">
            <a:spLocks noChangeArrowheads="1"/>
          </p:cNvSpPr>
          <p:nvPr/>
        </p:nvSpPr>
        <p:spPr bwMode="auto">
          <a:xfrm>
            <a:off x="1885024" y="729092"/>
            <a:ext cx="9382481" cy="790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424" tIns="48711" rIns="97424" bIns="48711">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defTabSz="487092" rtl="0" eaLnBrk="1" fontAlgn="base" hangingPunct="1">
              <a:spcBef>
                <a:spcPct val="0"/>
              </a:spcBef>
              <a:spcAft>
                <a:spcPct val="0"/>
              </a:spcAft>
            </a:pPr>
            <a:r>
              <a:rPr lang="it-IT" sz="2699" kern="1200" dirty="0">
                <a:solidFill>
                  <a:srgbClr val="000000"/>
                </a:solidFill>
              </a:rPr>
              <a:t>La protezione internazionale nel diritto UE</a:t>
            </a:r>
          </a:p>
          <a:p>
            <a:pPr defTabSz="487092" rtl="0" eaLnBrk="1" fontAlgn="base" hangingPunct="1">
              <a:spcBef>
                <a:spcPct val="0"/>
              </a:spcBef>
              <a:spcAft>
                <a:spcPct val="0"/>
              </a:spcAft>
            </a:pPr>
            <a:endParaRPr lang="it-IT" sz="1799" kern="1200" dirty="0">
              <a:solidFill>
                <a:srgbClr val="000000"/>
              </a:solidFill>
            </a:endParaRPr>
          </a:p>
        </p:txBody>
      </p:sp>
      <p:sp>
        <p:nvSpPr>
          <p:cNvPr id="2" name="CasellaDiTesto 1"/>
          <p:cNvSpPr txBox="1"/>
          <p:nvPr/>
        </p:nvSpPr>
        <p:spPr>
          <a:xfrm>
            <a:off x="1410969" y="1408552"/>
            <a:ext cx="11365016" cy="3099195"/>
          </a:xfrm>
          <a:prstGeom prst="rect">
            <a:avLst/>
          </a:prstGeom>
          <a:noFill/>
        </p:spPr>
        <p:txBody>
          <a:bodyPr wrap="square" lIns="97424" tIns="48711" rIns="97424" bIns="48711" rtlCol="0">
            <a:spAutoFit/>
          </a:bodyPr>
          <a:lstStyle/>
          <a:p>
            <a:pPr marL="304442" indent="-304442" algn="l" defTabSz="487092" rtl="0" fontAlgn="base">
              <a:spcBef>
                <a:spcPct val="0"/>
              </a:spcBef>
              <a:spcAft>
                <a:spcPct val="0"/>
              </a:spcAft>
              <a:buFontTx/>
              <a:buChar char="-"/>
            </a:pPr>
            <a:r>
              <a:rPr lang="it-IT" sz="4875" b="1" kern="1200"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Candara" charset="0"/>
                <a:ea typeface="MS PGothic" charset="0"/>
                <a:cs typeface="MS PGothic" charset="0"/>
              </a:rPr>
              <a:t>ASILO E PROTEZIONE CONTRO IL RESPINGIMENTO (ARTT. 18-19 CARTA)</a:t>
            </a:r>
          </a:p>
          <a:p>
            <a:pPr marL="304442" indent="-304442" algn="l" defTabSz="487092" rtl="0" fontAlgn="base">
              <a:spcBef>
                <a:spcPct val="0"/>
              </a:spcBef>
              <a:spcAft>
                <a:spcPct val="0"/>
              </a:spcAft>
              <a:buFontTx/>
              <a:buChar char="-"/>
            </a:pPr>
            <a:r>
              <a:rPr lang="it-IT" sz="4875" b="1" kern="1200"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Candara" charset="0"/>
                <a:ea typeface="MS PGothic" charset="0"/>
                <a:cs typeface="MS PGothic" charset="0"/>
              </a:rPr>
              <a:t>STATUS DI RIFUGIATO</a:t>
            </a:r>
          </a:p>
          <a:p>
            <a:pPr marL="304442" indent="-304442" algn="l" defTabSz="487092" rtl="0" fontAlgn="base">
              <a:spcBef>
                <a:spcPct val="0"/>
              </a:spcBef>
              <a:spcAft>
                <a:spcPct val="0"/>
              </a:spcAft>
              <a:buFontTx/>
              <a:buChar char="-"/>
            </a:pPr>
            <a:r>
              <a:rPr lang="it-IT" sz="4875" b="1" kern="1200"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Candara" charset="0"/>
                <a:ea typeface="MS PGothic" charset="0"/>
                <a:cs typeface="MS PGothic" charset="0"/>
              </a:rPr>
              <a:t>PROTEZIONE SUSSIDIARIA</a:t>
            </a:r>
          </a:p>
        </p:txBody>
      </p:sp>
      <p:sp>
        <p:nvSpPr>
          <p:cNvPr id="6" name="CasellaDiTesto 5"/>
          <p:cNvSpPr txBox="1">
            <a:spLocks noChangeArrowheads="1"/>
          </p:cNvSpPr>
          <p:nvPr/>
        </p:nvSpPr>
        <p:spPr bwMode="auto">
          <a:xfrm>
            <a:off x="1885024" y="5770009"/>
            <a:ext cx="9382481" cy="513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424" tIns="48711" rIns="97424" bIns="48711">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defTabSz="487092" rtl="0" eaLnBrk="1" fontAlgn="base" hangingPunct="1">
              <a:spcBef>
                <a:spcPct val="0"/>
              </a:spcBef>
              <a:spcAft>
                <a:spcPct val="0"/>
              </a:spcAft>
            </a:pPr>
            <a:r>
              <a:rPr lang="it-IT" sz="2699" kern="1200" dirty="0">
                <a:solidFill>
                  <a:srgbClr val="000000"/>
                </a:solidFill>
              </a:rPr>
              <a:t>.... E nell’ordinamento italiano</a:t>
            </a:r>
          </a:p>
        </p:txBody>
      </p:sp>
      <p:sp>
        <p:nvSpPr>
          <p:cNvPr id="7" name="CasellaDiTesto 6"/>
          <p:cNvSpPr txBox="1"/>
          <p:nvPr/>
        </p:nvSpPr>
        <p:spPr>
          <a:xfrm>
            <a:off x="2879481" y="6447404"/>
            <a:ext cx="7720926" cy="1598784"/>
          </a:xfrm>
          <a:prstGeom prst="rect">
            <a:avLst/>
          </a:prstGeom>
          <a:noFill/>
        </p:spPr>
        <p:txBody>
          <a:bodyPr wrap="none" lIns="97424" tIns="48711" rIns="97424" bIns="48711" rtlCol="0">
            <a:spAutoFit/>
          </a:bodyPr>
          <a:lstStyle/>
          <a:p>
            <a:pPr marL="304442" indent="-304442" algn="l" defTabSz="487092" rtl="0" fontAlgn="base">
              <a:spcBef>
                <a:spcPct val="0"/>
              </a:spcBef>
              <a:spcAft>
                <a:spcPct val="0"/>
              </a:spcAft>
              <a:buFontTx/>
              <a:buChar char="-"/>
            </a:pPr>
            <a:r>
              <a:rPr lang="it-IT" sz="4875" b="1" kern="1200"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Candara" charset="0"/>
                <a:ea typeface="MS PGothic" charset="0"/>
                <a:cs typeface="MS PGothic" charset="0"/>
              </a:rPr>
              <a:t>ASILO COSTITUZIONALE</a:t>
            </a:r>
          </a:p>
          <a:p>
            <a:pPr marL="304442" indent="-304442" algn="l" defTabSz="487092" rtl="0" fontAlgn="base">
              <a:spcBef>
                <a:spcPct val="0"/>
              </a:spcBef>
              <a:spcAft>
                <a:spcPct val="0"/>
              </a:spcAft>
              <a:buFontTx/>
              <a:buChar char="-"/>
            </a:pPr>
            <a:r>
              <a:rPr lang="it-IT" sz="4875" b="1" kern="1200"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Candara" charset="0"/>
                <a:ea typeface="MS PGothic" charset="0"/>
                <a:cs typeface="MS PGothic" charset="0"/>
              </a:rPr>
              <a:t>PROTEZIONE UMANITARIA</a:t>
            </a:r>
          </a:p>
        </p:txBody>
      </p:sp>
      <p:sp>
        <p:nvSpPr>
          <p:cNvPr id="3" name="CasellaDiTesto 2"/>
          <p:cNvSpPr txBox="1"/>
          <p:nvPr/>
        </p:nvSpPr>
        <p:spPr>
          <a:xfrm>
            <a:off x="3187714" y="4671398"/>
            <a:ext cx="7811527" cy="490789"/>
          </a:xfrm>
          <a:prstGeom prst="rect">
            <a:avLst/>
          </a:prstGeom>
          <a:noFill/>
        </p:spPr>
        <p:txBody>
          <a:bodyPr wrap="square" lIns="97424" tIns="48711" rIns="97424" bIns="48711" rtlCol="0">
            <a:spAutoFit/>
          </a:bodyPr>
          <a:lstStyle/>
          <a:p>
            <a:pPr algn="l" defTabSz="487092" rtl="0" fontAlgn="base">
              <a:spcBef>
                <a:spcPct val="0"/>
              </a:spcBef>
              <a:spcAft>
                <a:spcPct val="0"/>
              </a:spcAft>
            </a:pPr>
            <a:r>
              <a:rPr lang="it-IT" sz="2550" kern="1200" dirty="0">
                <a:solidFill>
                  <a:srgbClr val="2C7C9F">
                    <a:lumMod val="50000"/>
                  </a:srgbClr>
                </a:solidFill>
                <a:latin typeface="Candara" charset="0"/>
                <a:ea typeface="MS PGothic" charset="0"/>
                <a:cs typeface="MS PGothic" charset="0"/>
              </a:rPr>
              <a:t>+ PROTEZIONE TEMPORANEA</a:t>
            </a:r>
            <a:endParaRPr lang="fr-FR" sz="2550" kern="1200" dirty="0">
              <a:solidFill>
                <a:srgbClr val="2C7C9F">
                  <a:lumMod val="50000"/>
                </a:srgbClr>
              </a:solidFill>
              <a:latin typeface="Candara"/>
              <a:ea typeface="MS PGothic" charset="0"/>
              <a:cs typeface="Candara"/>
            </a:endParaRPr>
          </a:p>
        </p:txBody>
      </p:sp>
    </p:spTree>
    <p:extLst>
      <p:ext uri="{BB962C8B-B14F-4D97-AF65-F5344CB8AC3E}">
        <p14:creationId xmlns:p14="http://schemas.microsoft.com/office/powerpoint/2010/main" val="301514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729059" y="608371"/>
            <a:ext cx="11270825" cy="8500161"/>
          </a:xfrm>
          <a:prstGeom prst="rect">
            <a:avLst/>
          </a:prstGeom>
          <a:noFill/>
          <a:ln w="9525">
            <a:solidFill>
              <a:schemeClr val="bg1"/>
            </a:solidFill>
            <a:miter lim="800000"/>
            <a:headEnd/>
            <a:tailEnd/>
          </a:ln>
          <a:effectLst/>
          <a:extLst/>
        </p:spPr>
        <p:txBody>
          <a:bodyPr wrap="square" lIns="97424" tIns="48711" rIns="97424" bIns="48711">
            <a:spAutoFit/>
          </a:bodyPr>
          <a:lstStyle>
            <a:lvl1pPr marL="342900" indent="-342900"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487672" indent="-487672" defTabSz="487092" rtl="0" eaLnBrk="1" fontAlgn="base" hangingPunct="1">
              <a:spcBef>
                <a:spcPct val="0"/>
              </a:spcBef>
              <a:spcAft>
                <a:spcPct val="0"/>
              </a:spcAft>
              <a:defRPr/>
            </a:pPr>
            <a:r>
              <a:rPr lang="it-IT" sz="2475" b="1" kern="1200" dirty="0">
                <a:solidFill>
                  <a:srgbClr val="000090"/>
                </a:solidFill>
                <a:latin typeface="Book Antiqua" charset="0"/>
                <a:cs typeface="Arial" charset="0"/>
              </a:rPr>
              <a:t>		STATUS RICONOSCIUTI NEL DIRITTO UE</a:t>
            </a:r>
          </a:p>
          <a:p>
            <a:pPr marL="487672" indent="-487672" defTabSz="487092" rtl="0" eaLnBrk="1" fontAlgn="base" hangingPunct="1">
              <a:spcBef>
                <a:spcPct val="0"/>
              </a:spcBef>
              <a:spcAft>
                <a:spcPct val="0"/>
              </a:spcAft>
              <a:defRPr/>
            </a:pPr>
            <a:endParaRPr lang="it-IT" sz="2475" b="1" kern="1200" dirty="0">
              <a:solidFill>
                <a:srgbClr val="000090"/>
              </a:solidFill>
              <a:latin typeface="Book Antiqua" charset="0"/>
              <a:cs typeface="Arial" charset="0"/>
            </a:endParaRPr>
          </a:p>
          <a:p>
            <a:pPr marL="487672" indent="-487672" algn="just" defTabSz="487092" rtl="0" eaLnBrk="1" fontAlgn="base" hangingPunct="1">
              <a:spcBef>
                <a:spcPct val="0"/>
              </a:spcBef>
              <a:spcAft>
                <a:spcPct val="0"/>
              </a:spcAft>
              <a:defRPr/>
            </a:pPr>
            <a:endParaRPr lang="it-IT" sz="1274" u="sng" kern="1200" dirty="0">
              <a:solidFill>
                <a:srgbClr val="000090"/>
              </a:solidFill>
              <a:latin typeface="Book Antiqua" charset="0"/>
              <a:cs typeface="Arial" charset="0"/>
            </a:endParaRPr>
          </a:p>
          <a:p>
            <a:pPr marL="487672" indent="-487672" algn="just" defTabSz="487092" rtl="0" fontAlgn="base">
              <a:spcBef>
                <a:spcPct val="0"/>
              </a:spcBef>
              <a:spcAft>
                <a:spcPct val="0"/>
              </a:spcAft>
              <a:defRPr/>
            </a:pPr>
            <a:r>
              <a:rPr lang="it-IT" sz="2475" b="1" kern="1200" dirty="0">
                <a:solidFill>
                  <a:srgbClr val="000090"/>
                </a:solidFill>
                <a:latin typeface="Book Antiqua" charset="0"/>
                <a:cs typeface="Arial" charset="0"/>
              </a:rPr>
              <a:t>Rifugiato</a:t>
            </a:r>
            <a:r>
              <a:rPr lang="it-IT" sz="2475" kern="1200" dirty="0">
                <a:solidFill>
                  <a:srgbClr val="000090"/>
                </a:solidFill>
                <a:latin typeface="Book Antiqua" charset="0"/>
                <a:cs typeface="Arial" charset="0"/>
              </a:rPr>
              <a:t>: straniero che non gode della protezione del proprio Stato di origine e che fugge da tale Stato </a:t>
            </a:r>
            <a:r>
              <a:rPr lang="it-IT" sz="2475" b="1" u="sng" kern="1200" dirty="0">
                <a:solidFill>
                  <a:srgbClr val="000090"/>
                </a:solidFill>
                <a:latin typeface="Book Antiqua" charset="0"/>
                <a:cs typeface="Arial" charset="0"/>
              </a:rPr>
              <a:t>attraversando un confine internazionale</a:t>
            </a:r>
            <a:r>
              <a:rPr lang="it-IT" sz="2475" kern="1200" dirty="0">
                <a:solidFill>
                  <a:srgbClr val="000090"/>
                </a:solidFill>
                <a:latin typeface="Book Antiqua" charset="0"/>
                <a:cs typeface="Arial" charset="0"/>
              </a:rPr>
              <a:t> a causa del </a:t>
            </a:r>
            <a:r>
              <a:rPr lang="it-IT" sz="2475" b="1" u="sng" kern="1200" dirty="0">
                <a:solidFill>
                  <a:srgbClr val="000090"/>
                </a:solidFill>
                <a:latin typeface="Book Antiqua" charset="0"/>
                <a:cs typeface="Arial" charset="0"/>
              </a:rPr>
              <a:t>fondato timore</a:t>
            </a:r>
            <a:r>
              <a:rPr lang="it-IT" sz="2475" b="1" kern="1200" dirty="0">
                <a:solidFill>
                  <a:srgbClr val="000090"/>
                </a:solidFill>
                <a:latin typeface="Book Antiqua" charset="0"/>
                <a:cs typeface="Arial" charset="0"/>
              </a:rPr>
              <a:t> </a:t>
            </a:r>
            <a:r>
              <a:rPr lang="it-IT" sz="2475" kern="1200" dirty="0">
                <a:solidFill>
                  <a:srgbClr val="000090"/>
                </a:solidFill>
                <a:latin typeface="Book Antiqua" charset="0"/>
                <a:cs typeface="Arial" charset="0"/>
              </a:rPr>
              <a:t>di subire una </a:t>
            </a:r>
            <a:r>
              <a:rPr lang="it-IT" sz="2475" b="1" u="sng" kern="1200" dirty="0">
                <a:solidFill>
                  <a:srgbClr val="000090"/>
                </a:solidFill>
                <a:latin typeface="Book Antiqua" charset="0"/>
                <a:cs typeface="Arial" charset="0"/>
              </a:rPr>
              <a:t>persecuzione</a:t>
            </a:r>
            <a:r>
              <a:rPr lang="it-IT" sz="2475" kern="1200" dirty="0">
                <a:solidFill>
                  <a:srgbClr val="000090"/>
                </a:solidFill>
                <a:latin typeface="Book Antiqua" charset="0"/>
                <a:cs typeface="Arial" charset="0"/>
              </a:rPr>
              <a:t> in ragione della propria razza, religione, nazionalità, appartenenza a un gruppo sociale, opinione politica (art. 1, </a:t>
            </a:r>
            <a:r>
              <a:rPr lang="it-IT" sz="2475" kern="1200" dirty="0" err="1">
                <a:solidFill>
                  <a:srgbClr val="000090"/>
                </a:solidFill>
                <a:latin typeface="Book Antiqua" charset="0"/>
                <a:cs typeface="Arial" charset="0"/>
              </a:rPr>
              <a:t>lett</a:t>
            </a:r>
            <a:r>
              <a:rPr lang="it-IT" sz="2475" kern="1200" dirty="0">
                <a:solidFill>
                  <a:srgbClr val="000090"/>
                </a:solidFill>
                <a:latin typeface="Book Antiqua" charset="0"/>
                <a:cs typeface="Arial" charset="0"/>
              </a:rPr>
              <a:t>. (A), par. 2, della Convenzione di Ginevra del 1951 sullo </a:t>
            </a:r>
            <a:r>
              <a:rPr lang="it-IT" sz="2475" i="1" kern="1200" dirty="0">
                <a:solidFill>
                  <a:srgbClr val="000090"/>
                </a:solidFill>
                <a:latin typeface="Book Antiqua" charset="0"/>
                <a:cs typeface="Arial" charset="0"/>
              </a:rPr>
              <a:t>status </a:t>
            </a:r>
            <a:r>
              <a:rPr lang="it-IT" sz="2475" kern="1200" dirty="0">
                <a:solidFill>
                  <a:srgbClr val="000090"/>
                </a:solidFill>
                <a:latin typeface="Book Antiqua" charset="0"/>
                <a:cs typeface="Arial" charset="0"/>
              </a:rPr>
              <a:t>di rifugiato).</a:t>
            </a:r>
          </a:p>
          <a:p>
            <a:pPr marL="0" indent="0" algn="just" defTabSz="487092" rtl="0" eaLnBrk="1" fontAlgn="base" hangingPunct="1">
              <a:spcBef>
                <a:spcPct val="0"/>
              </a:spcBef>
              <a:spcAft>
                <a:spcPct val="0"/>
              </a:spcAft>
              <a:defRPr/>
            </a:pPr>
            <a:endParaRPr lang="it-IT" sz="1274" kern="1200" dirty="0">
              <a:solidFill>
                <a:srgbClr val="000090"/>
              </a:solidFill>
              <a:latin typeface="Book Antiqua" charset="0"/>
              <a:cs typeface="Arial" charset="0"/>
            </a:endParaRPr>
          </a:p>
          <a:p>
            <a:pPr marL="0" indent="0" algn="just" defTabSz="487092" rtl="0" eaLnBrk="1" fontAlgn="base" hangingPunct="1">
              <a:spcBef>
                <a:spcPct val="0"/>
              </a:spcBef>
              <a:spcAft>
                <a:spcPct val="0"/>
              </a:spcAft>
              <a:defRPr/>
            </a:pPr>
            <a:endParaRPr lang="it-IT" sz="1274" u="sng" kern="1200" dirty="0">
              <a:solidFill>
                <a:srgbClr val="000090"/>
              </a:solidFill>
              <a:latin typeface="Book Antiqua" charset="0"/>
              <a:cs typeface="Arial" charset="0"/>
            </a:endParaRPr>
          </a:p>
          <a:p>
            <a:pPr marL="0" indent="0" algn="just" defTabSz="487092" rtl="0" eaLnBrk="1" fontAlgn="base" hangingPunct="1">
              <a:spcBef>
                <a:spcPct val="0"/>
              </a:spcBef>
              <a:spcAft>
                <a:spcPct val="0"/>
              </a:spcAft>
              <a:defRPr/>
            </a:pPr>
            <a:endParaRPr lang="it-IT" sz="1274" u="sng" kern="1200" dirty="0">
              <a:solidFill>
                <a:srgbClr val="000090"/>
              </a:solidFill>
              <a:latin typeface="Book Antiqua" charset="0"/>
              <a:cs typeface="Arial" charset="0"/>
            </a:endParaRPr>
          </a:p>
          <a:p>
            <a:pPr marL="0" indent="0" algn="just" defTabSz="487092" rtl="0" eaLnBrk="1" fontAlgn="base" hangingPunct="1">
              <a:spcBef>
                <a:spcPct val="0"/>
              </a:spcBef>
              <a:spcAft>
                <a:spcPct val="0"/>
              </a:spcAft>
              <a:defRPr/>
            </a:pPr>
            <a:r>
              <a:rPr lang="it-IT" sz="2475" b="1" kern="1200" dirty="0">
                <a:solidFill>
                  <a:srgbClr val="000090"/>
                </a:solidFill>
                <a:latin typeface="Book Antiqua" charset="0"/>
                <a:cs typeface="Arial" charset="0"/>
              </a:rPr>
              <a:t>Persona bisognosa di protezione sussidiaria:</a:t>
            </a:r>
            <a:r>
              <a:rPr lang="it-IT" sz="2475" kern="1200" dirty="0">
                <a:solidFill>
                  <a:srgbClr val="000090"/>
                </a:solidFill>
                <a:latin typeface="Book Antiqua" charset="0"/>
                <a:cs typeface="Arial" charset="0"/>
              </a:rPr>
              <a:t> cittadino di un paese terzo o apolide che non possiede i requisiti per essere riconosciuto come rifugiato ma nei cui confronti sussistono fondati motivi di ritenere che, se ritornasse nel paese di origine (o nel paese di domicilio se apolide), correrebbe un rischio effettivo di subire un </a:t>
            </a:r>
            <a:r>
              <a:rPr lang="it-IT" sz="2475" b="1" u="sng" kern="1200" dirty="0">
                <a:solidFill>
                  <a:srgbClr val="000090"/>
                </a:solidFill>
                <a:latin typeface="Book Antiqua" charset="0"/>
                <a:cs typeface="Arial" charset="0"/>
              </a:rPr>
              <a:t>grave danno </a:t>
            </a:r>
            <a:r>
              <a:rPr lang="it-IT" sz="2475" kern="1200" dirty="0">
                <a:solidFill>
                  <a:srgbClr val="000090"/>
                </a:solidFill>
                <a:latin typeface="Book Antiqua" charset="0"/>
                <a:cs typeface="Arial" charset="0"/>
              </a:rPr>
              <a:t>(direttiva qualifiche,  art. 2, lett. e), e art. 15).</a:t>
            </a:r>
          </a:p>
          <a:p>
            <a:pPr marL="0" indent="0" algn="just" defTabSz="487092" rtl="0" eaLnBrk="1" fontAlgn="base" hangingPunct="1">
              <a:spcBef>
                <a:spcPct val="0"/>
              </a:spcBef>
              <a:spcAft>
                <a:spcPct val="0"/>
              </a:spcAft>
              <a:defRPr/>
            </a:pPr>
            <a:endParaRPr lang="it-IT" sz="2475" kern="1200" dirty="0">
              <a:solidFill>
                <a:srgbClr val="000090"/>
              </a:solidFill>
              <a:latin typeface="Book Antiqua" charset="0"/>
              <a:cs typeface="Arial" charset="0"/>
            </a:endParaRPr>
          </a:p>
          <a:p>
            <a:pPr marL="406394" indent="-406394" algn="just" defTabSz="487092" rtl="0" eaLnBrk="1" fontAlgn="base" hangingPunct="1">
              <a:spcBef>
                <a:spcPct val="0"/>
              </a:spcBef>
              <a:spcAft>
                <a:spcPct val="0"/>
              </a:spcAft>
              <a:buFont typeface="Arial" charset="0"/>
              <a:buChar char="•"/>
              <a:defRPr/>
            </a:pPr>
            <a:r>
              <a:rPr lang="it-IT" sz="2475" kern="1200" dirty="0">
                <a:solidFill>
                  <a:srgbClr val="000090"/>
                </a:solidFill>
                <a:latin typeface="Book Antiqua" charset="0"/>
                <a:cs typeface="Arial" charset="0"/>
              </a:rPr>
              <a:t>condanna a morte o all'esecuzione della pena di morte;</a:t>
            </a:r>
          </a:p>
          <a:p>
            <a:pPr marL="406394" indent="-406394" algn="just" defTabSz="487092" rtl="0" eaLnBrk="1" fontAlgn="base" hangingPunct="1">
              <a:spcBef>
                <a:spcPct val="0"/>
              </a:spcBef>
              <a:spcAft>
                <a:spcPct val="0"/>
              </a:spcAft>
              <a:buFont typeface="Arial" charset="0"/>
              <a:buChar char="•"/>
              <a:defRPr/>
            </a:pPr>
            <a:r>
              <a:rPr lang="it-IT" sz="2475" kern="1200" dirty="0">
                <a:solidFill>
                  <a:srgbClr val="000090"/>
                </a:solidFill>
                <a:latin typeface="Book Antiqua" charset="0"/>
                <a:cs typeface="Arial" charset="0"/>
              </a:rPr>
              <a:t>tortura o altra forma di pena o trattamento inumano o degradante ai danni del richiedente nel suo Paese di origine;</a:t>
            </a:r>
          </a:p>
          <a:p>
            <a:pPr marL="406394" indent="-406394" algn="just" defTabSz="487092" rtl="0" eaLnBrk="1" fontAlgn="base" hangingPunct="1">
              <a:spcBef>
                <a:spcPct val="0"/>
              </a:spcBef>
              <a:spcAft>
                <a:spcPct val="0"/>
              </a:spcAft>
              <a:buFont typeface="Arial" charset="0"/>
              <a:buChar char="•"/>
              <a:defRPr/>
            </a:pPr>
            <a:r>
              <a:rPr lang="it-IT" sz="2475" kern="1200" dirty="0">
                <a:solidFill>
                  <a:srgbClr val="000090"/>
                </a:solidFill>
                <a:latin typeface="Book Antiqua" charset="0"/>
                <a:cs typeface="Arial" charset="0"/>
              </a:rPr>
              <a:t>minaccia grave e individuale alla vita o alla persona di un civile derivante dalla violenza indiscriminata in situazioni di conflitto armato interno o internazionale (</a:t>
            </a:r>
            <a:r>
              <a:rPr lang="it-IT" sz="2475" kern="1200" dirty="0" err="1">
                <a:solidFill>
                  <a:srgbClr val="000090"/>
                </a:solidFill>
                <a:latin typeface="Book Antiqua" charset="0"/>
                <a:cs typeface="Arial" charset="0"/>
              </a:rPr>
              <a:t>sent</a:t>
            </a:r>
            <a:r>
              <a:rPr lang="it-IT" sz="2475" kern="1200" dirty="0">
                <a:solidFill>
                  <a:srgbClr val="000090"/>
                </a:solidFill>
                <a:latin typeface="Book Antiqua" charset="0"/>
                <a:cs typeface="Arial" charset="0"/>
              </a:rPr>
              <a:t>. </a:t>
            </a:r>
            <a:r>
              <a:rPr lang="it-IT" sz="2475" kern="1200" dirty="0" err="1">
                <a:solidFill>
                  <a:srgbClr val="000090"/>
                </a:solidFill>
                <a:latin typeface="Book Antiqua" charset="0"/>
                <a:cs typeface="Arial" charset="0"/>
              </a:rPr>
              <a:t>Elgafaji</a:t>
            </a:r>
            <a:r>
              <a:rPr lang="it-IT" sz="2475" kern="1200" dirty="0">
                <a:solidFill>
                  <a:srgbClr val="000090"/>
                </a:solidFill>
                <a:latin typeface="Book Antiqua" charset="0"/>
                <a:cs typeface="Arial" charset="0"/>
              </a:rPr>
              <a:t>, 2009; </a:t>
            </a:r>
            <a:r>
              <a:rPr lang="it-IT" sz="2475" kern="1200" dirty="0" err="1">
                <a:solidFill>
                  <a:srgbClr val="000090"/>
                </a:solidFill>
                <a:latin typeface="Book Antiqua" charset="0"/>
                <a:cs typeface="Arial" charset="0"/>
              </a:rPr>
              <a:t>Diakitè</a:t>
            </a:r>
            <a:r>
              <a:rPr lang="it-IT" sz="2475" kern="1200" dirty="0">
                <a:solidFill>
                  <a:srgbClr val="000090"/>
                </a:solidFill>
                <a:latin typeface="Book Antiqua" charset="0"/>
                <a:cs typeface="Arial" charset="0"/>
              </a:rPr>
              <a:t>, 2014).</a:t>
            </a:r>
          </a:p>
        </p:txBody>
      </p:sp>
    </p:spTree>
    <p:extLst>
      <p:ext uri="{BB962C8B-B14F-4D97-AF65-F5344CB8AC3E}">
        <p14:creationId xmlns:p14="http://schemas.microsoft.com/office/powerpoint/2010/main" val="159238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idx="4294967295"/>
          </p:nvPr>
        </p:nvSpPr>
        <p:spPr>
          <a:xfrm>
            <a:off x="2214168" y="1539974"/>
            <a:ext cx="8707439" cy="947365"/>
          </a:xfrm>
        </p:spPr>
        <p:txBody>
          <a:bodyPr/>
          <a:lstStyle/>
          <a:p>
            <a:r>
              <a:rPr lang="it-IT" sz="3450" dirty="0">
                <a:latin typeface="Candara" charset="0"/>
                <a:ea typeface="MS PGothic" charset="0"/>
              </a:rPr>
              <a:t>Clausole di esclusione </a:t>
            </a:r>
            <a:br>
              <a:rPr lang="it-IT" sz="3450" dirty="0">
                <a:latin typeface="Candara" charset="0"/>
                <a:ea typeface="MS PGothic" charset="0"/>
              </a:rPr>
            </a:br>
            <a:r>
              <a:rPr lang="it-IT" sz="3450" dirty="0">
                <a:latin typeface="Candara" charset="0"/>
                <a:ea typeface="MS PGothic" charset="0"/>
              </a:rPr>
              <a:t>(status di rifugiato e protezione sussidiaria)</a:t>
            </a:r>
          </a:p>
        </p:txBody>
      </p:sp>
      <p:sp>
        <p:nvSpPr>
          <p:cNvPr id="6" name="Rectangle 3"/>
          <p:cNvSpPr txBox="1">
            <a:spLocks/>
          </p:cNvSpPr>
          <p:nvPr/>
        </p:nvSpPr>
        <p:spPr>
          <a:xfrm>
            <a:off x="1834646" y="2734807"/>
            <a:ext cx="9375233" cy="5257392"/>
          </a:xfrm>
          <a:prstGeom prst="rect">
            <a:avLst/>
          </a:prstGeom>
        </p:spPr>
        <p:txBody>
          <a:bodyPr vert="horz" lIns="97424" tIns="48711" rIns="97424" bIns="48711"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96703" indent="-496703" algn="just" defTabSz="1300460" fontAlgn="base">
              <a:spcBef>
                <a:spcPts val="2844"/>
              </a:spcBef>
              <a:spcAft>
                <a:spcPct val="0"/>
              </a:spcAft>
              <a:buClr>
                <a:srgbClr val="2C7C9F">
                  <a:lumMod val="60000"/>
                  <a:lumOff val="40000"/>
                </a:srgbClr>
              </a:buClr>
            </a:pPr>
            <a:r>
              <a:rPr lang="it-IT" sz="2775" dirty="0">
                <a:solidFill>
                  <a:prstClr val="black">
                    <a:lumMod val="65000"/>
                    <a:lumOff val="35000"/>
                  </a:prstClr>
                </a:solidFill>
                <a:latin typeface="Candara"/>
                <a:cs typeface="Candara"/>
              </a:rPr>
              <a:t>Colui che abbia commesso un </a:t>
            </a:r>
            <a:r>
              <a:rPr lang="it-IT" sz="2775" b="1" dirty="0">
                <a:solidFill>
                  <a:prstClr val="black">
                    <a:lumMod val="65000"/>
                    <a:lumOff val="35000"/>
                  </a:prstClr>
                </a:solidFill>
                <a:latin typeface="Candara"/>
                <a:cs typeface="Candara"/>
              </a:rPr>
              <a:t>crimine contro la pace, un crimine di guerra o un crimine contro l'umanità</a:t>
            </a:r>
            <a:r>
              <a:rPr lang="it-IT" sz="2775" dirty="0">
                <a:solidFill>
                  <a:prstClr val="black">
                    <a:lumMod val="65000"/>
                    <a:lumOff val="35000"/>
                  </a:prstClr>
                </a:solidFill>
                <a:latin typeface="Candara"/>
                <a:cs typeface="Candara"/>
              </a:rPr>
              <a:t>, quali definiti dagli strumenti internazionali relativi a tali crimini.</a:t>
            </a:r>
          </a:p>
          <a:p>
            <a:pPr marL="496703" indent="-496703" algn="just" defTabSz="1300460" fontAlgn="base">
              <a:spcBef>
                <a:spcPts val="2844"/>
              </a:spcBef>
              <a:spcAft>
                <a:spcPct val="0"/>
              </a:spcAft>
              <a:buClr>
                <a:srgbClr val="2C7C9F">
                  <a:lumMod val="60000"/>
                  <a:lumOff val="40000"/>
                </a:srgbClr>
              </a:buClr>
            </a:pPr>
            <a:r>
              <a:rPr lang="it-IT" sz="2775" dirty="0">
                <a:solidFill>
                  <a:prstClr val="black">
                    <a:lumMod val="65000"/>
                    <a:lumOff val="35000"/>
                  </a:prstClr>
                </a:solidFill>
                <a:latin typeface="Candara"/>
                <a:cs typeface="Candara"/>
              </a:rPr>
              <a:t>Colui che abbia commesso, al di fuori del territorio dello Stato ospitante e prima del riconoscimento dello status, </a:t>
            </a:r>
            <a:r>
              <a:rPr lang="it-IT" sz="2775" b="1" dirty="0">
                <a:solidFill>
                  <a:prstClr val="black">
                    <a:lumMod val="65000"/>
                    <a:lumOff val="35000"/>
                  </a:prstClr>
                </a:solidFill>
                <a:latin typeface="Candara"/>
                <a:cs typeface="Candara"/>
              </a:rPr>
              <a:t>un reato grave </a:t>
            </a:r>
            <a:r>
              <a:rPr lang="it-IT" sz="2775" dirty="0">
                <a:solidFill>
                  <a:prstClr val="black">
                    <a:lumMod val="65000"/>
                    <a:lumOff val="35000"/>
                  </a:prstClr>
                </a:solidFill>
                <a:latin typeface="Candara"/>
                <a:cs typeface="Candara"/>
              </a:rPr>
              <a:t>ovvero che abbia commesso </a:t>
            </a:r>
            <a:r>
              <a:rPr lang="it-IT" sz="2775" b="1" dirty="0">
                <a:solidFill>
                  <a:prstClr val="black">
                    <a:lumMod val="65000"/>
                    <a:lumOff val="35000"/>
                  </a:prstClr>
                </a:solidFill>
                <a:latin typeface="Candara"/>
                <a:cs typeface="Candara"/>
              </a:rPr>
              <a:t>atti particolarmente crudeli, anche se perpetrati con un dichiarato obiettivo politico</a:t>
            </a:r>
            <a:r>
              <a:rPr lang="it-IT" sz="2775" dirty="0">
                <a:solidFill>
                  <a:prstClr val="black">
                    <a:lumMod val="65000"/>
                    <a:lumOff val="35000"/>
                  </a:prstClr>
                </a:solidFill>
                <a:latin typeface="Candara"/>
                <a:cs typeface="Candara"/>
              </a:rPr>
              <a:t>, che possano essere classificati quali reati gravi. </a:t>
            </a:r>
          </a:p>
          <a:p>
            <a:pPr marL="496703" indent="-496703" algn="just" defTabSz="1300460" fontAlgn="base">
              <a:spcBef>
                <a:spcPts val="2844"/>
              </a:spcBef>
              <a:spcAft>
                <a:spcPct val="0"/>
              </a:spcAft>
              <a:buClr>
                <a:srgbClr val="2C7C9F">
                  <a:lumMod val="60000"/>
                  <a:lumOff val="40000"/>
                </a:srgbClr>
              </a:buClr>
            </a:pPr>
            <a:r>
              <a:rPr lang="it-IT" sz="2775" dirty="0">
                <a:solidFill>
                  <a:prstClr val="black">
                    <a:lumMod val="65000"/>
                    <a:lumOff val="35000"/>
                  </a:prstClr>
                </a:solidFill>
                <a:latin typeface="Candara"/>
                <a:cs typeface="Candara"/>
              </a:rPr>
              <a:t>Colui che si sia reso colpevole di atti </a:t>
            </a:r>
            <a:r>
              <a:rPr lang="it-IT" sz="2775" b="1" dirty="0">
                <a:solidFill>
                  <a:prstClr val="black">
                    <a:lumMod val="65000"/>
                    <a:lumOff val="35000"/>
                  </a:prstClr>
                </a:solidFill>
                <a:latin typeface="Candara"/>
                <a:cs typeface="Candara"/>
              </a:rPr>
              <a:t>contrari alle finalità e ai principi delle Nazioni Unite</a:t>
            </a:r>
            <a:r>
              <a:rPr lang="it-IT" sz="2775" dirty="0">
                <a:solidFill>
                  <a:prstClr val="black">
                    <a:lumMod val="65000"/>
                    <a:lumOff val="35000"/>
                  </a:prstClr>
                </a:solidFill>
                <a:latin typeface="Candara"/>
                <a:cs typeface="Candara"/>
              </a:rPr>
              <a:t>, quali stabiliti nel preambolo e negli articoli 1 e 2 della Carta delle Nazioni Unite.</a:t>
            </a:r>
          </a:p>
        </p:txBody>
      </p:sp>
    </p:spTree>
    <p:extLst>
      <p:ext uri="{BB962C8B-B14F-4D97-AF65-F5344CB8AC3E}">
        <p14:creationId xmlns:p14="http://schemas.microsoft.com/office/powerpoint/2010/main" val="42641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asellaDiTesto 5"/>
          <p:cNvSpPr txBox="1">
            <a:spLocks noChangeArrowheads="1"/>
          </p:cNvSpPr>
          <p:nvPr/>
        </p:nvSpPr>
        <p:spPr bwMode="auto">
          <a:xfrm>
            <a:off x="1989830" y="683919"/>
            <a:ext cx="9382481" cy="513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424" tIns="48711" rIns="97424" bIns="48711">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defTabSz="487092" rtl="0" eaLnBrk="1" fontAlgn="base" hangingPunct="1">
              <a:spcBef>
                <a:spcPct val="0"/>
              </a:spcBef>
              <a:spcAft>
                <a:spcPct val="0"/>
              </a:spcAft>
            </a:pPr>
            <a:r>
              <a:rPr lang="it-IT" sz="2699" kern="1200" dirty="0">
                <a:solidFill>
                  <a:srgbClr val="000000"/>
                </a:solidFill>
              </a:rPr>
              <a:t>Il principio di </a:t>
            </a:r>
            <a:r>
              <a:rPr lang="it-IT" sz="2699" i="1" kern="1200" dirty="0">
                <a:solidFill>
                  <a:srgbClr val="000000"/>
                </a:solidFill>
              </a:rPr>
              <a:t>non-refoulement</a:t>
            </a:r>
            <a:endParaRPr lang="it-IT" sz="1799" kern="1200" dirty="0">
              <a:solidFill>
                <a:srgbClr val="000000"/>
              </a:solidFill>
            </a:endParaRPr>
          </a:p>
        </p:txBody>
      </p:sp>
      <p:sp>
        <p:nvSpPr>
          <p:cNvPr id="6" name="Text Box 3"/>
          <p:cNvSpPr txBox="1">
            <a:spLocks noChangeArrowheads="1"/>
          </p:cNvSpPr>
          <p:nvPr/>
        </p:nvSpPr>
        <p:spPr bwMode="auto">
          <a:xfrm>
            <a:off x="2147170" y="1518508"/>
            <a:ext cx="9067800" cy="5037033"/>
          </a:xfrm>
          <a:prstGeom prst="rect">
            <a:avLst/>
          </a:prstGeom>
          <a:ln/>
          <a:extLst/>
        </p:spPr>
        <p:style>
          <a:lnRef idx="3">
            <a:schemeClr val="lt1"/>
          </a:lnRef>
          <a:fillRef idx="1">
            <a:schemeClr val="accent1"/>
          </a:fillRef>
          <a:effectRef idx="1">
            <a:schemeClr val="accent1"/>
          </a:effectRef>
          <a:fontRef idx="minor">
            <a:schemeClr val="lt1"/>
          </a:fontRef>
        </p:style>
        <p:txBody>
          <a:bodyPr lIns="97424" tIns="48711" rIns="97424" bIns="48711">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algn="l" defTabSz="487092" rtl="0" eaLnBrk="1" fontAlgn="base" hangingPunct="1">
              <a:spcBef>
                <a:spcPct val="0"/>
              </a:spcBef>
              <a:spcAft>
                <a:spcPct val="0"/>
              </a:spcAft>
            </a:pPr>
            <a:endParaRPr lang="it-IT" sz="2101" i="1" kern="1200" dirty="0">
              <a:solidFill>
                <a:srgbClr val="FFFF00"/>
              </a:solidFill>
            </a:endParaRPr>
          </a:p>
          <a:p>
            <a:pPr algn="l" defTabSz="487092" rtl="0" eaLnBrk="1" fontAlgn="base" hangingPunct="1">
              <a:spcBef>
                <a:spcPct val="0"/>
              </a:spcBef>
              <a:spcAft>
                <a:spcPct val="0"/>
              </a:spcAft>
            </a:pPr>
            <a:r>
              <a:rPr lang="it-IT" sz="2999" b="1" kern="1200" dirty="0">
                <a:solidFill>
                  <a:prstClr val="white"/>
                </a:solidFill>
              </a:rPr>
              <a:t>Convenzione di Ginevra del 1951 </a:t>
            </a:r>
          </a:p>
          <a:p>
            <a:pPr algn="l" defTabSz="487092" rtl="0" eaLnBrk="1" fontAlgn="base" hangingPunct="1">
              <a:spcBef>
                <a:spcPct val="0"/>
              </a:spcBef>
              <a:spcAft>
                <a:spcPct val="0"/>
              </a:spcAft>
            </a:pPr>
            <a:r>
              <a:rPr lang="it-IT" sz="2999" b="1" kern="1200" dirty="0">
                <a:solidFill>
                  <a:prstClr val="white"/>
                </a:solidFill>
              </a:rPr>
              <a:t>sullo statuto dei rifugiati  </a:t>
            </a:r>
          </a:p>
          <a:p>
            <a:pPr algn="l" defTabSz="487092" rtl="0" eaLnBrk="1" fontAlgn="base" hangingPunct="1">
              <a:spcBef>
                <a:spcPct val="0"/>
              </a:spcBef>
              <a:spcAft>
                <a:spcPct val="0"/>
              </a:spcAft>
            </a:pPr>
            <a:endParaRPr lang="it-IT" sz="2999" b="1" kern="1200" dirty="0">
              <a:solidFill>
                <a:prstClr val="white"/>
              </a:solidFill>
            </a:endParaRPr>
          </a:p>
          <a:p>
            <a:pPr algn="l" defTabSz="487092" rtl="0" eaLnBrk="1" fontAlgn="base" hangingPunct="1">
              <a:spcBef>
                <a:spcPct val="0"/>
              </a:spcBef>
              <a:spcAft>
                <a:spcPct val="0"/>
              </a:spcAft>
            </a:pPr>
            <a:r>
              <a:rPr lang="it-IT" sz="2999" b="1" kern="1200" dirty="0">
                <a:solidFill>
                  <a:prstClr val="white"/>
                </a:solidFill>
              </a:rPr>
              <a:t>Art. 33, par. 1:</a:t>
            </a:r>
            <a:r>
              <a:rPr lang="it-IT" sz="2999" kern="1200" dirty="0">
                <a:solidFill>
                  <a:prstClr val="white"/>
                </a:solidFill>
              </a:rPr>
              <a:t>  «</a:t>
            </a:r>
            <a:r>
              <a:rPr lang="it-IT" sz="2999" i="1" kern="1200" dirty="0">
                <a:solidFill>
                  <a:prstClr val="white"/>
                </a:solidFill>
              </a:rPr>
              <a:t>nessuno Stato contraente espellerà o respingerà, in qualsiasi modo, un rifugiato verso i confini di territori in cui la sua vita o la sua libertà sarebbero minacciate a motivo della sua razza, della sua religione, della sua cittadinanza, della sua appartenenza a un gruppo sociale o delle sue opinioni politiche</a:t>
            </a:r>
            <a:r>
              <a:rPr lang="it-IT" sz="2999" kern="1200" dirty="0">
                <a:solidFill>
                  <a:prstClr val="white"/>
                </a:solidFill>
              </a:rPr>
              <a:t>» </a:t>
            </a:r>
            <a:br>
              <a:rPr lang="it-IT" sz="2999" kern="1200" dirty="0">
                <a:solidFill>
                  <a:prstClr val="white"/>
                </a:solidFill>
              </a:rPr>
            </a:br>
            <a:endParaRPr lang="it-IT" sz="2999" kern="1200" dirty="0">
              <a:solidFill>
                <a:prstClr val="white"/>
              </a:solidFill>
            </a:endParaRPr>
          </a:p>
        </p:txBody>
      </p:sp>
      <p:sp>
        <p:nvSpPr>
          <p:cNvPr id="4" name="Text Box 3"/>
          <p:cNvSpPr txBox="1">
            <a:spLocks noChangeArrowheads="1"/>
          </p:cNvSpPr>
          <p:nvPr/>
        </p:nvSpPr>
        <p:spPr bwMode="auto">
          <a:xfrm>
            <a:off x="2147170" y="6877186"/>
            <a:ext cx="9067800" cy="1759854"/>
          </a:xfrm>
          <a:prstGeom prst="rect">
            <a:avLst/>
          </a:prstGeom>
          <a:ln/>
          <a:extLst/>
        </p:spPr>
        <p:style>
          <a:lnRef idx="3">
            <a:schemeClr val="lt1"/>
          </a:lnRef>
          <a:fillRef idx="1">
            <a:schemeClr val="accent1"/>
          </a:fillRef>
          <a:effectRef idx="1">
            <a:schemeClr val="accent1"/>
          </a:effectRef>
          <a:fontRef idx="minor">
            <a:schemeClr val="lt1"/>
          </a:fontRef>
        </p:style>
        <p:txBody>
          <a:bodyPr wrap="square" lIns="97424" tIns="48711" rIns="97424" bIns="48711">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algn="l" defTabSz="487092" rtl="0" eaLnBrk="1" fontAlgn="base" hangingPunct="1">
              <a:spcBef>
                <a:spcPct val="0"/>
              </a:spcBef>
              <a:spcAft>
                <a:spcPct val="0"/>
              </a:spcAft>
            </a:pPr>
            <a:r>
              <a:rPr lang="it-IT" sz="2699" kern="1200" dirty="0">
                <a:solidFill>
                  <a:srgbClr val="FFFF00"/>
                </a:solidFill>
              </a:rPr>
              <a:t>Divieto di espulsione di stranieri che rischino tortura e trattamenti inumani e degradanti</a:t>
            </a:r>
          </a:p>
          <a:p>
            <a:pPr algn="l" defTabSz="487092" rtl="0" eaLnBrk="1" fontAlgn="base" hangingPunct="1">
              <a:spcBef>
                <a:spcPct val="0"/>
              </a:spcBef>
              <a:spcAft>
                <a:spcPct val="0"/>
              </a:spcAft>
            </a:pPr>
            <a:endParaRPr lang="it-IT" sz="2699" i="1" kern="1200" dirty="0">
              <a:solidFill>
                <a:srgbClr val="FFFF00"/>
              </a:solidFill>
            </a:endParaRPr>
          </a:p>
          <a:p>
            <a:pPr algn="l" defTabSz="487092" rtl="0" eaLnBrk="1" fontAlgn="base" hangingPunct="1">
              <a:spcBef>
                <a:spcPct val="0"/>
              </a:spcBef>
              <a:spcAft>
                <a:spcPct val="0"/>
              </a:spcAft>
            </a:pPr>
            <a:r>
              <a:rPr lang="it-IT" sz="2699" i="1" kern="1200" dirty="0">
                <a:solidFill>
                  <a:prstClr val="white"/>
                </a:solidFill>
              </a:rPr>
              <a:t>art. 3 CEDU (Sentenza </a:t>
            </a:r>
            <a:r>
              <a:rPr lang="it-IT" sz="2699" i="1" kern="1200" dirty="0" err="1">
                <a:solidFill>
                  <a:prstClr val="white"/>
                </a:solidFill>
              </a:rPr>
              <a:t>Soering</a:t>
            </a:r>
            <a:r>
              <a:rPr lang="it-IT" sz="2699" i="1" kern="1200" dirty="0">
                <a:solidFill>
                  <a:prstClr val="white"/>
                </a:solidFill>
              </a:rPr>
              <a:t>, 1989)</a:t>
            </a:r>
          </a:p>
        </p:txBody>
      </p:sp>
    </p:spTree>
    <p:extLst>
      <p:ext uri="{BB962C8B-B14F-4D97-AF65-F5344CB8AC3E}">
        <p14:creationId xmlns:p14="http://schemas.microsoft.com/office/powerpoint/2010/main" val="14148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p:cNvSpPr txBox="1">
            <a:spLocks noChangeArrowheads="1"/>
          </p:cNvSpPr>
          <p:nvPr/>
        </p:nvSpPr>
        <p:spPr bwMode="auto">
          <a:xfrm>
            <a:off x="345897" y="507900"/>
            <a:ext cx="12509975" cy="67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9866" tIns="64934" rIns="129866" bIns="64934">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defTabSz="649288" rtl="0" eaLnBrk="1" fontAlgn="base" hangingPunct="1">
              <a:spcBef>
                <a:spcPct val="0"/>
              </a:spcBef>
              <a:spcAft>
                <a:spcPct val="0"/>
              </a:spcAft>
            </a:pPr>
            <a:r>
              <a:rPr lang="it-IT" sz="3556" kern="1200" dirty="0">
                <a:solidFill>
                  <a:srgbClr val="000000"/>
                </a:solidFill>
              </a:rPr>
              <a:t>Il Trattato di LISBONA</a:t>
            </a:r>
          </a:p>
        </p:txBody>
      </p:sp>
      <p:sp>
        <p:nvSpPr>
          <p:cNvPr id="5" name="Text Box 3"/>
          <p:cNvSpPr txBox="1">
            <a:spLocks noChangeArrowheads="1"/>
          </p:cNvSpPr>
          <p:nvPr/>
        </p:nvSpPr>
        <p:spPr bwMode="auto">
          <a:xfrm>
            <a:off x="637513" y="1435101"/>
            <a:ext cx="11776260" cy="2429528"/>
          </a:xfrm>
          <a:prstGeom prst="rect">
            <a:avLst/>
          </a:prstGeom>
          <a:solidFill>
            <a:srgbClr val="FDCA7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9873" tIns="64937" rIns="129873" bIns="64937">
            <a:spAutoFit/>
          </a:bodyPr>
          <a:lstStyle/>
          <a:p>
            <a:pPr algn="just" defTabSz="649322" rtl="0"/>
            <a:r>
              <a:rPr lang="it-IT" sz="2987" kern="1200" dirty="0">
                <a:solidFill>
                  <a:prstClr val="black"/>
                </a:solidFill>
                <a:latin typeface="Palatino Linotype"/>
                <a:ea typeface="ＭＳ Ｐゴシック" panose="020B0600070205080204" pitchFamily="34" charset="-128"/>
              </a:rPr>
              <a:t>Art. 3, par. 2 TUE: “</a:t>
            </a:r>
            <a:r>
              <a:rPr lang="it-IT" sz="2987" i="1" kern="1200" dirty="0">
                <a:solidFill>
                  <a:prstClr val="black"/>
                </a:solidFill>
                <a:latin typeface="Palatino Linotype"/>
                <a:ea typeface="ＭＳ Ｐゴシック" panose="020B0600070205080204" pitchFamily="34" charset="-128"/>
              </a:rPr>
              <a:t>L’Unione offre ai suoi cittadini uno </a:t>
            </a:r>
            <a:r>
              <a:rPr lang="it-IT" sz="2987" b="1" i="1" kern="1200" dirty="0">
                <a:solidFill>
                  <a:prstClr val="black"/>
                </a:solidFill>
                <a:latin typeface="Palatino Linotype"/>
                <a:ea typeface="ＭＳ Ｐゴシック" panose="020B0600070205080204" pitchFamily="34" charset="-128"/>
              </a:rPr>
              <a:t>spazio di libertà, sicurezza e giustizia </a:t>
            </a:r>
            <a:r>
              <a:rPr lang="it-IT" sz="2987" i="1" kern="1200" dirty="0">
                <a:solidFill>
                  <a:prstClr val="black"/>
                </a:solidFill>
                <a:latin typeface="Palatino Linotype"/>
                <a:ea typeface="ＭＳ Ｐゴシック" panose="020B0600070205080204" pitchFamily="34" charset="-128"/>
              </a:rPr>
              <a:t>senza frontiere interne, in cui sia assicurata la </a:t>
            </a:r>
            <a:r>
              <a:rPr lang="it-IT" sz="2987" i="1" u="sng" kern="1200" dirty="0">
                <a:solidFill>
                  <a:prstClr val="black"/>
                </a:solidFill>
                <a:latin typeface="Palatino Linotype"/>
                <a:ea typeface="ＭＳ Ｐゴシック" panose="020B0600070205080204" pitchFamily="34" charset="-128"/>
              </a:rPr>
              <a:t>libera circolazione delle persone </a:t>
            </a:r>
            <a:r>
              <a:rPr lang="it-IT" sz="2987" i="1" kern="1200" dirty="0">
                <a:solidFill>
                  <a:prstClr val="black"/>
                </a:solidFill>
                <a:latin typeface="Palatino Linotype"/>
                <a:ea typeface="ＭＳ Ｐゴシック" panose="020B0600070205080204" pitchFamily="34" charset="-128"/>
              </a:rPr>
              <a:t>insieme a misure appropriate per quanto concerne i </a:t>
            </a:r>
            <a:r>
              <a:rPr lang="it-IT" sz="2987" i="1" u="sng" kern="1200" dirty="0">
                <a:solidFill>
                  <a:prstClr val="black"/>
                </a:solidFill>
                <a:latin typeface="Palatino Linotype"/>
                <a:ea typeface="ＭＳ Ｐゴシック" panose="020B0600070205080204" pitchFamily="34" charset="-128"/>
              </a:rPr>
              <a:t>controlli alle frontiere esterne</a:t>
            </a:r>
            <a:r>
              <a:rPr lang="it-IT" sz="2987" i="1" kern="1200" dirty="0">
                <a:solidFill>
                  <a:prstClr val="black"/>
                </a:solidFill>
                <a:latin typeface="Palatino Linotype"/>
                <a:ea typeface="ＭＳ Ｐゴシック" panose="020B0600070205080204" pitchFamily="34" charset="-128"/>
              </a:rPr>
              <a:t>, l’asilo, </a:t>
            </a:r>
            <a:r>
              <a:rPr lang="it-IT" sz="2987" i="1" u="sng" kern="1200" dirty="0">
                <a:solidFill>
                  <a:prstClr val="black"/>
                </a:solidFill>
                <a:latin typeface="Palatino Linotype"/>
                <a:ea typeface="ＭＳ Ｐゴシック" panose="020B0600070205080204" pitchFamily="34" charset="-128"/>
              </a:rPr>
              <a:t>l’immigrazione, la prevenzione della criminalità e la lotta contro quest’ultima</a:t>
            </a:r>
            <a:r>
              <a:rPr lang="it-IT" sz="2987" kern="1200" dirty="0">
                <a:solidFill>
                  <a:prstClr val="black"/>
                </a:solidFill>
                <a:latin typeface="Palatino Linotype"/>
                <a:ea typeface="ＭＳ Ｐゴシック" panose="020B0600070205080204" pitchFamily="34" charset="-128"/>
              </a:rPr>
              <a:t>”</a:t>
            </a:r>
            <a:endParaRPr lang="it-IT" sz="2987" kern="1200" dirty="0">
              <a:solidFill>
                <a:prstClr val="black"/>
              </a:solidFill>
              <a:latin typeface="Times New Roman" charset="0"/>
              <a:ea typeface="ＭＳ Ｐゴシック" panose="020B0600070205080204" pitchFamily="34" charset="-128"/>
            </a:endParaRPr>
          </a:p>
        </p:txBody>
      </p:sp>
      <p:sp>
        <p:nvSpPr>
          <p:cNvPr id="7" name="CasellaDiTesto 6"/>
          <p:cNvSpPr txBox="1"/>
          <p:nvPr/>
        </p:nvSpPr>
        <p:spPr>
          <a:xfrm>
            <a:off x="637513" y="4553774"/>
            <a:ext cx="11776260" cy="1471284"/>
          </a:xfrm>
          <a:prstGeom prst="rect">
            <a:avLst/>
          </a:prstGeom>
          <a:solidFill>
            <a:srgbClr val="7F8FA9">
              <a:lumMod val="60000"/>
              <a:lumOff val="40000"/>
            </a:srgbClr>
          </a:solidFill>
          <a:ln w="19050" cap="flat" cmpd="sng" algn="ctr">
            <a:solidFill>
              <a:srgbClr val="7F8FA9"/>
            </a:solidFill>
            <a:prstDash val="solid"/>
          </a:ln>
          <a:effectLst/>
        </p:spPr>
        <p:txBody>
          <a:bodyPr wrap="square" lIns="91366" tIns="45680" rIns="91366" bIns="45680" rtlCol="0">
            <a:spAutoFit/>
          </a:bodyPr>
          <a:lstStyle/>
          <a:p>
            <a:pPr algn="just" defTabSz="913603" rtl="0"/>
            <a:r>
              <a:rPr lang="it-IT" sz="2987" dirty="0">
                <a:latin typeface="Times New Roman" pitchFamily="18" charset="0"/>
                <a:ea typeface="ＭＳ Ｐゴシック" panose="020B0600070205080204" pitchFamily="34" charset="-128"/>
                <a:cs typeface="Times New Roman" pitchFamily="18" charset="0"/>
              </a:rPr>
              <a:t> Art. 67, par. 1</a:t>
            </a:r>
            <a:r>
              <a:rPr lang="it-IT" sz="2987" i="1" dirty="0">
                <a:latin typeface="Times New Roman" pitchFamily="18" charset="0"/>
                <a:ea typeface="ＭＳ Ｐゴシック" panose="020B0600070205080204" pitchFamily="34" charset="-128"/>
                <a:cs typeface="Times New Roman" pitchFamily="18" charset="0"/>
              </a:rPr>
              <a:t> </a:t>
            </a:r>
            <a:r>
              <a:rPr lang="it-IT" sz="2987" dirty="0">
                <a:latin typeface="Times New Roman" pitchFamily="18" charset="0"/>
                <a:ea typeface="ＭＳ Ｐゴシック" panose="020B0600070205080204" pitchFamily="34" charset="-128"/>
                <a:cs typeface="Times New Roman" pitchFamily="18" charset="0"/>
              </a:rPr>
              <a:t>TFUE: “</a:t>
            </a:r>
            <a:r>
              <a:rPr lang="it-IT" sz="2987" i="1" dirty="0">
                <a:latin typeface="Times New Roman" pitchFamily="18" charset="0"/>
                <a:ea typeface="ＭＳ Ｐゴシック" panose="020B0600070205080204" pitchFamily="34" charset="-128"/>
                <a:cs typeface="Times New Roman" pitchFamily="18" charset="0"/>
              </a:rPr>
              <a:t>L’Unione realizza uno spazio di libertà, sicurezza e giustizia </a:t>
            </a:r>
            <a:r>
              <a:rPr lang="it-IT" sz="2987" i="1" u="sng" dirty="0">
                <a:latin typeface="Times New Roman" pitchFamily="18" charset="0"/>
                <a:ea typeface="ＭＳ Ｐゴシック" panose="020B0600070205080204" pitchFamily="34" charset="-128"/>
                <a:cs typeface="Times New Roman" pitchFamily="18" charset="0"/>
              </a:rPr>
              <a:t>nel rispetto dei diritti fondamentali</a:t>
            </a:r>
            <a:r>
              <a:rPr lang="it-IT" sz="2987" i="1" dirty="0">
                <a:latin typeface="Times New Roman" pitchFamily="18" charset="0"/>
                <a:ea typeface="ＭＳ Ｐゴシック" panose="020B0600070205080204" pitchFamily="34" charset="-128"/>
                <a:cs typeface="Times New Roman" pitchFamily="18" charset="0"/>
              </a:rPr>
              <a:t> nonché </a:t>
            </a:r>
            <a:r>
              <a:rPr lang="it-IT" sz="2987" i="1" u="sng" dirty="0">
                <a:latin typeface="Times New Roman" pitchFamily="18" charset="0"/>
                <a:ea typeface="ＭＳ Ｐゴシック" panose="020B0600070205080204" pitchFamily="34" charset="-128"/>
                <a:cs typeface="Times New Roman" pitchFamily="18" charset="0"/>
              </a:rPr>
              <a:t>dei diversi ordinamenti giuridici e delle diverse tradizioni giuridiche degli Stati membri</a:t>
            </a:r>
            <a:r>
              <a:rPr lang="it-IT" sz="2987" dirty="0">
                <a:latin typeface="Times New Roman" pitchFamily="18" charset="0"/>
                <a:ea typeface="ＭＳ Ｐゴシック" panose="020B0600070205080204" pitchFamily="34" charset="-128"/>
                <a:cs typeface="Times New Roman" pitchFamily="18" charset="0"/>
              </a:rPr>
              <a:t>”</a:t>
            </a:r>
            <a:endParaRPr lang="it-IT" sz="2987" dirty="0">
              <a:latin typeface="Palatino Linotype"/>
              <a:ea typeface="ＭＳ Ｐゴシック" panose="020B0600070205080204" pitchFamily="34" charset="-128"/>
            </a:endParaRPr>
          </a:p>
        </p:txBody>
      </p:sp>
      <p:sp>
        <p:nvSpPr>
          <p:cNvPr id="11" name="CasellaDiTesto 10"/>
          <p:cNvSpPr txBox="1"/>
          <p:nvPr/>
        </p:nvSpPr>
        <p:spPr>
          <a:xfrm>
            <a:off x="637513" y="6273799"/>
            <a:ext cx="11776260" cy="2850315"/>
          </a:xfrm>
          <a:prstGeom prst="rect">
            <a:avLst/>
          </a:prstGeom>
          <a:solidFill>
            <a:srgbClr val="242852">
              <a:lumMod val="40000"/>
              <a:lumOff val="60000"/>
            </a:srgbClr>
          </a:solidFill>
          <a:ln>
            <a:solidFill>
              <a:srgbClr val="ACCBF9">
                <a:lumMod val="50000"/>
              </a:srgbClr>
            </a:solidFill>
          </a:ln>
        </p:spPr>
        <p:txBody>
          <a:bodyPr wrap="square" lIns="91366" tIns="45680" rIns="91366" bIns="45680" rtlCol="0">
            <a:spAutoFit/>
          </a:bodyPr>
          <a:lstStyle/>
          <a:p>
            <a:pPr algn="just" defTabSz="913603" rtl="0"/>
            <a:r>
              <a:rPr lang="it-IT" sz="2987" dirty="0">
                <a:latin typeface="Times New Roman" pitchFamily="18" charset="0"/>
                <a:ea typeface="ＭＳ Ｐゴシック" panose="020B0600070205080204" pitchFamily="34" charset="-128"/>
                <a:cs typeface="Times New Roman" pitchFamily="18" charset="0"/>
              </a:rPr>
              <a:t>Art. 67, par. 2 TFUE: “</a:t>
            </a:r>
            <a:r>
              <a:rPr lang="it-IT" sz="2987" i="1" dirty="0">
                <a:latin typeface="Times New Roman" pitchFamily="18" charset="0"/>
                <a:ea typeface="ＭＳ Ｐゴシック" panose="020B0600070205080204" pitchFamily="34" charset="-128"/>
                <a:cs typeface="Times New Roman" pitchFamily="18" charset="0"/>
              </a:rPr>
              <a:t>[L’Unione] garantisce che non vi siano controlli sulle persone alle frontiere interne e sviluppa una politica comune in materia di asilo, immigrazione e controllo delle frontiere esterne, fondata sulla </a:t>
            </a:r>
            <a:r>
              <a:rPr lang="it-IT" sz="2987" b="1" i="1" dirty="0">
                <a:latin typeface="Times New Roman" pitchFamily="18" charset="0"/>
                <a:ea typeface="ＭＳ Ｐゴシック" panose="020B0600070205080204" pitchFamily="34" charset="-128"/>
                <a:cs typeface="Times New Roman" pitchFamily="18" charset="0"/>
              </a:rPr>
              <a:t>solidarietà</a:t>
            </a:r>
            <a:r>
              <a:rPr lang="it-IT" sz="2987" i="1" dirty="0">
                <a:latin typeface="Times New Roman" pitchFamily="18" charset="0"/>
                <a:ea typeface="ＭＳ Ｐゴシック" panose="020B0600070205080204" pitchFamily="34" charset="-128"/>
                <a:cs typeface="Times New Roman" pitchFamily="18" charset="0"/>
              </a:rPr>
              <a:t> tra Stati membri ed </a:t>
            </a:r>
            <a:r>
              <a:rPr lang="it-IT" sz="2987" b="1" i="1" dirty="0">
                <a:latin typeface="Times New Roman" pitchFamily="18" charset="0"/>
                <a:ea typeface="ＭＳ Ｐゴシック" panose="020B0600070205080204" pitchFamily="34" charset="-128"/>
                <a:cs typeface="Times New Roman" pitchFamily="18" charset="0"/>
              </a:rPr>
              <a:t>equa</a:t>
            </a:r>
            <a:r>
              <a:rPr lang="it-IT" sz="2987" i="1" dirty="0">
                <a:latin typeface="Times New Roman" pitchFamily="18" charset="0"/>
                <a:ea typeface="ＭＳ Ｐゴシック" panose="020B0600070205080204" pitchFamily="34" charset="-128"/>
                <a:cs typeface="Times New Roman" pitchFamily="18" charset="0"/>
              </a:rPr>
              <a:t> nei confronti dei cittadini dei paesi terzi. Ai fini del presente titolo gli apolidi sono equiparati ai cittadini dei paesi terzi</a:t>
            </a:r>
            <a:r>
              <a:rPr lang="it-IT" sz="2987" dirty="0">
                <a:latin typeface="Times New Roman" pitchFamily="18" charset="0"/>
                <a:ea typeface="ＭＳ Ｐゴシック" panose="020B0600070205080204" pitchFamily="34" charset="-128"/>
                <a:cs typeface="Times New Roman" pitchFamily="18" charset="0"/>
              </a:rPr>
              <a:t>”.</a:t>
            </a:r>
          </a:p>
        </p:txBody>
      </p:sp>
    </p:spTree>
    <p:extLst>
      <p:ext uri="{BB962C8B-B14F-4D97-AF65-F5344CB8AC3E}">
        <p14:creationId xmlns:p14="http://schemas.microsoft.com/office/powerpoint/2010/main" val="115952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costituz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023" y="674256"/>
            <a:ext cx="3296839" cy="2539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a:spLocks noGrp="1"/>
          </p:cNvSpPr>
          <p:nvPr>
            <p:ph type="title" idx="4294967295"/>
          </p:nvPr>
        </p:nvSpPr>
        <p:spPr>
          <a:xfrm>
            <a:off x="1935942" y="1143033"/>
            <a:ext cx="4066642" cy="904135"/>
          </a:xfrm>
        </p:spPr>
        <p:txBody>
          <a:bodyPr/>
          <a:lstStyle/>
          <a:p>
            <a:r>
              <a:rPr lang="it-IT" dirty="0">
                <a:latin typeface="Candara" charset="0"/>
                <a:ea typeface="MS PGothic" charset="0"/>
              </a:rPr>
              <a:t>Ordinamento</a:t>
            </a:r>
            <a:br>
              <a:rPr lang="it-IT" dirty="0">
                <a:latin typeface="Candara" charset="0"/>
                <a:ea typeface="MS PGothic" charset="0"/>
              </a:rPr>
            </a:br>
            <a:r>
              <a:rPr lang="it-IT" dirty="0">
                <a:latin typeface="Candara" charset="0"/>
                <a:ea typeface="MS PGothic" charset="0"/>
              </a:rPr>
              <a:t>italiano</a:t>
            </a:r>
          </a:p>
        </p:txBody>
      </p:sp>
      <p:sp>
        <p:nvSpPr>
          <p:cNvPr id="6" name="Rectangle 3"/>
          <p:cNvSpPr txBox="1">
            <a:spLocks/>
          </p:cNvSpPr>
          <p:nvPr/>
        </p:nvSpPr>
        <p:spPr>
          <a:xfrm>
            <a:off x="1657308" y="2745128"/>
            <a:ext cx="9375233" cy="2388298"/>
          </a:xfrm>
          <a:prstGeom prst="rect">
            <a:avLst/>
          </a:prstGeom>
        </p:spPr>
        <p:txBody>
          <a:bodyPr vert="horz" lIns="97424" tIns="48711" rIns="97424" bIns="48711"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96703" indent="-496703" algn="just" defTabSz="1300460" fontAlgn="base">
              <a:spcBef>
                <a:spcPct val="0"/>
              </a:spcBef>
              <a:spcAft>
                <a:spcPct val="0"/>
              </a:spcAft>
              <a:buClrTx/>
              <a:buSzTx/>
              <a:buNone/>
            </a:pPr>
            <a:r>
              <a:rPr lang="it-IT" sz="2844" dirty="0">
                <a:solidFill>
                  <a:srgbClr val="000000"/>
                </a:solidFill>
                <a:latin typeface="Candara" charset="0"/>
                <a:ea typeface="MS PGothic" charset="0"/>
              </a:rPr>
              <a:t>	Art. 10, co. 3 </a:t>
            </a:r>
            <a:r>
              <a:rPr lang="it-IT" sz="2844" dirty="0" err="1">
                <a:solidFill>
                  <a:srgbClr val="000000"/>
                </a:solidFill>
                <a:latin typeface="Candara" charset="0"/>
                <a:ea typeface="MS PGothic" charset="0"/>
              </a:rPr>
              <a:t>Cost</a:t>
            </a:r>
            <a:r>
              <a:rPr lang="it-IT" sz="2844" dirty="0">
                <a:solidFill>
                  <a:srgbClr val="000000"/>
                </a:solidFill>
                <a:latin typeface="Candara" charset="0"/>
                <a:ea typeface="MS PGothic" charset="0"/>
              </a:rPr>
              <a:t>.: </a:t>
            </a:r>
          </a:p>
          <a:p>
            <a:pPr marL="496703" indent="-496703" algn="just" defTabSz="1300460" fontAlgn="base">
              <a:spcBef>
                <a:spcPct val="0"/>
              </a:spcBef>
              <a:spcAft>
                <a:spcPct val="0"/>
              </a:spcAft>
              <a:buClrTx/>
              <a:buSzTx/>
              <a:buNone/>
            </a:pPr>
            <a:endParaRPr lang="it-IT" altLang="ja-JP" sz="2844" dirty="0">
              <a:solidFill>
                <a:srgbClr val="000000"/>
              </a:solidFill>
              <a:latin typeface="Candara" charset="0"/>
              <a:ea typeface="MS PGothic" charset="0"/>
            </a:endParaRPr>
          </a:p>
          <a:p>
            <a:pPr marL="496703" indent="-496703" algn="just" defTabSz="1300460" fontAlgn="base">
              <a:spcBef>
                <a:spcPct val="0"/>
              </a:spcBef>
              <a:spcAft>
                <a:spcPct val="0"/>
              </a:spcAft>
              <a:buClrTx/>
              <a:buSzTx/>
              <a:buNone/>
            </a:pPr>
            <a:r>
              <a:rPr lang="ja-JP" altLang="it-IT" sz="2844" dirty="0">
                <a:solidFill>
                  <a:srgbClr val="000000"/>
                </a:solidFill>
                <a:latin typeface="Candara" charset="0"/>
                <a:ea typeface="MS PGothic" charset="0"/>
              </a:rPr>
              <a:t>“</a:t>
            </a:r>
            <a:r>
              <a:rPr lang="it-IT" sz="2844" dirty="0">
                <a:solidFill>
                  <a:srgbClr val="000000"/>
                </a:solidFill>
                <a:latin typeface="Candara" charset="0"/>
                <a:ea typeface="MS PGothic" charset="0"/>
              </a:rPr>
              <a:t>Lo straniero, al quale sia impedito nel suo paese l'effettivo esercizio delle libertà democratiche garantite dalla Costituzione italiana, ha diritto d'asilo nel territorio della Repubblica, secondo le condizioni stabilite dalla legge</a:t>
            </a:r>
            <a:r>
              <a:rPr lang="ja-JP" altLang="it-IT" sz="2844" dirty="0">
                <a:solidFill>
                  <a:srgbClr val="000000"/>
                </a:solidFill>
                <a:latin typeface="Candara" charset="0"/>
                <a:ea typeface="MS PGothic" charset="0"/>
              </a:rPr>
              <a:t>”</a:t>
            </a:r>
            <a:r>
              <a:rPr lang="it-IT" sz="2844" dirty="0">
                <a:solidFill>
                  <a:srgbClr val="000000"/>
                </a:solidFill>
                <a:latin typeface="Candara" charset="0"/>
                <a:ea typeface="MS PGothic" charset="0"/>
              </a:rPr>
              <a:t>. </a:t>
            </a:r>
          </a:p>
          <a:p>
            <a:pPr marL="496703" indent="-496703" algn="just" defTabSz="1300460" fontAlgn="base">
              <a:spcBef>
                <a:spcPct val="0"/>
              </a:spcBef>
              <a:spcAft>
                <a:spcPct val="0"/>
              </a:spcAft>
              <a:buClrTx/>
              <a:buSzTx/>
              <a:buNone/>
            </a:pPr>
            <a:endParaRPr lang="it-IT" sz="2844" dirty="0">
              <a:solidFill>
                <a:srgbClr val="000000"/>
              </a:solidFill>
              <a:latin typeface="Candara" charset="0"/>
              <a:ea typeface="MS PGothic" charset="0"/>
            </a:endParaRPr>
          </a:p>
          <a:p>
            <a:pPr marL="496703" indent="-496703" algn="just" defTabSz="1300460" fontAlgn="base">
              <a:spcBef>
                <a:spcPct val="0"/>
              </a:spcBef>
              <a:spcAft>
                <a:spcPct val="0"/>
              </a:spcAft>
              <a:buClrTx/>
              <a:buSzTx/>
              <a:buNone/>
            </a:pPr>
            <a:r>
              <a:rPr lang="it-IT" sz="2844" dirty="0">
                <a:solidFill>
                  <a:srgbClr val="000000"/>
                </a:solidFill>
                <a:latin typeface="Candara" charset="0"/>
                <a:ea typeface="MS PGothic" charset="0"/>
              </a:rPr>
              <a:t>Art. 5, co. 6, TU </a:t>
            </a:r>
            <a:r>
              <a:rPr lang="it-IT" sz="2844" dirty="0" err="1">
                <a:solidFill>
                  <a:srgbClr val="000000"/>
                </a:solidFill>
                <a:latin typeface="Candara" charset="0"/>
                <a:ea typeface="MS PGothic" charset="0"/>
              </a:rPr>
              <a:t>imm</a:t>
            </a:r>
            <a:r>
              <a:rPr lang="it-IT" sz="2844" dirty="0">
                <a:solidFill>
                  <a:srgbClr val="000000"/>
                </a:solidFill>
                <a:latin typeface="Candara" charset="0"/>
                <a:ea typeface="MS PGothic" charset="0"/>
              </a:rPr>
              <a:t>. (</a:t>
            </a:r>
            <a:r>
              <a:rPr lang="it-IT" sz="2844" dirty="0" err="1">
                <a:solidFill>
                  <a:srgbClr val="000000"/>
                </a:solidFill>
                <a:latin typeface="Candara" charset="0"/>
                <a:ea typeface="MS PGothic" charset="0"/>
              </a:rPr>
              <a:t>D.Lgs.</a:t>
            </a:r>
            <a:r>
              <a:rPr lang="it-IT" sz="2844" dirty="0">
                <a:solidFill>
                  <a:srgbClr val="000000"/>
                </a:solidFill>
                <a:latin typeface="Candara" charset="0"/>
                <a:ea typeface="MS PGothic" charset="0"/>
              </a:rPr>
              <a:t> 286/1998) (permesso di soggiorno per motivi umanitari)</a:t>
            </a:r>
          </a:p>
          <a:p>
            <a:pPr marL="496703" indent="-496703" algn="just" defTabSz="1300460" fontAlgn="base">
              <a:spcBef>
                <a:spcPct val="0"/>
              </a:spcBef>
              <a:spcAft>
                <a:spcPct val="0"/>
              </a:spcAft>
              <a:buClrTx/>
              <a:buSzTx/>
              <a:buNone/>
            </a:pPr>
            <a:endParaRPr lang="it-IT" sz="2844" dirty="0">
              <a:solidFill>
                <a:srgbClr val="000000"/>
              </a:solidFill>
              <a:latin typeface="Candara" charset="0"/>
              <a:ea typeface="MS PGothic" charset="0"/>
            </a:endParaRPr>
          </a:p>
          <a:p>
            <a:pPr marL="496703" indent="-496703" algn="just" defTabSz="1300460" fontAlgn="base">
              <a:spcBef>
                <a:spcPct val="0"/>
              </a:spcBef>
              <a:spcAft>
                <a:spcPct val="0"/>
              </a:spcAft>
              <a:buClrTx/>
              <a:buSzTx/>
              <a:buNone/>
            </a:pPr>
            <a:r>
              <a:rPr lang="it-IT" sz="2844" dirty="0">
                <a:solidFill>
                  <a:srgbClr val="000000"/>
                </a:solidFill>
                <a:latin typeface="Candara" charset="0"/>
                <a:ea typeface="MS PGothic" charset="0"/>
              </a:rPr>
              <a:t>Se ricorrono “seri motivi, in particolare di carattere umanitario o risultanti da obblighi costituzionali o internazionali dello Stato italiano” non possono essere adottati provvedimenti di rifiuto o revoca del permesso di soggiorno.</a:t>
            </a:r>
          </a:p>
          <a:p>
            <a:pPr marL="496703" indent="-496703" algn="just" defTabSz="1300460" fontAlgn="base">
              <a:spcBef>
                <a:spcPct val="0"/>
              </a:spcBef>
              <a:spcAft>
                <a:spcPct val="0"/>
              </a:spcAft>
              <a:buClrTx/>
              <a:buSzTx/>
              <a:buNone/>
            </a:pPr>
            <a:endParaRPr lang="it-IT" sz="2844" dirty="0">
              <a:solidFill>
                <a:srgbClr val="000000"/>
              </a:solidFill>
              <a:latin typeface="Candara" charset="0"/>
              <a:ea typeface="MS PGothic" charset="0"/>
            </a:endParaRPr>
          </a:p>
          <a:p>
            <a:pPr marL="496703" indent="-496703" algn="just" defTabSz="1300460" fontAlgn="base">
              <a:spcBef>
                <a:spcPct val="0"/>
              </a:spcBef>
              <a:spcAft>
                <a:spcPct val="0"/>
              </a:spcAft>
              <a:buClrTx/>
              <a:buSzTx/>
              <a:buNone/>
            </a:pPr>
            <a:endParaRPr lang="it-IT" sz="2844" dirty="0">
              <a:solidFill>
                <a:srgbClr val="000000"/>
              </a:solidFill>
              <a:latin typeface="Candara" charset="0"/>
              <a:ea typeface="MS PGothic" charset="0"/>
            </a:endParaRPr>
          </a:p>
        </p:txBody>
      </p:sp>
    </p:spTree>
    <p:extLst>
      <p:ext uri="{BB962C8B-B14F-4D97-AF65-F5344CB8AC3E}">
        <p14:creationId xmlns:p14="http://schemas.microsoft.com/office/powerpoint/2010/main" val="329941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4F86"/>
        </a:solidFill>
        <a:effectLst/>
      </p:bgPr>
    </p:bg>
    <p:spTree>
      <p:nvGrpSpPr>
        <p:cNvPr id="1" name=""/>
        <p:cNvGrpSpPr/>
        <p:nvPr/>
      </p:nvGrpSpPr>
      <p:grpSpPr>
        <a:xfrm>
          <a:off x="0" y="0"/>
          <a:ext cx="0" cy="0"/>
          <a:chOff x="0" y="0"/>
          <a:chExt cx="0" cy="0"/>
        </a:xfrm>
      </p:grpSpPr>
      <p:sp>
        <p:nvSpPr>
          <p:cNvPr id="37" name="Shape 37"/>
          <p:cNvSpPr/>
          <p:nvPr/>
        </p:nvSpPr>
        <p:spPr>
          <a:xfrm>
            <a:off x="1270039" y="3748326"/>
            <a:ext cx="10464801" cy="1723549"/>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a:defRPr sz="4800">
                <a:solidFill>
                  <a:srgbClr val="002452"/>
                </a:solidFill>
              </a:defRPr>
            </a:lvl1pPr>
          </a:lstStyle>
          <a:p>
            <a:pPr marL="0" marR="0" lvl="0" indent="0" algn="ctr" defTabSz="583364" eaLnBrk="1" fontAlgn="auto" latinLnBrk="0" hangingPunct="1">
              <a:lnSpc>
                <a:spcPct val="100000"/>
              </a:lnSpc>
              <a:spcBef>
                <a:spcPts val="0"/>
              </a:spcBef>
              <a:spcAft>
                <a:spcPts val="0"/>
              </a:spcAft>
              <a:buClrTx/>
              <a:buSzTx/>
              <a:buFontTx/>
              <a:buNone/>
              <a:tabLst/>
              <a:defRPr sz="1800">
                <a:solidFill>
                  <a:srgbClr val="000000"/>
                </a:solidFill>
              </a:defRPr>
            </a:pPr>
            <a:endParaRPr kumimoji="0" lang="it-IT" sz="2800" b="0" i="0" u="none" strike="noStrike" kern="0" cap="none" spc="0" normalizeH="0" baseline="0" noProof="0" dirty="0">
              <a:ln>
                <a:noFill/>
              </a:ln>
              <a:solidFill>
                <a:srgbClr val="000000"/>
              </a:solidFill>
              <a:effectLst/>
              <a:uLnTx/>
              <a:uFillTx/>
              <a:latin typeface="Helvetica Light"/>
              <a:ea typeface="+mj-ea"/>
              <a:cs typeface="BlairMdITC TT-Medium"/>
              <a:sym typeface="Helvetica Light"/>
            </a:endParaRPr>
          </a:p>
          <a:p>
            <a:pPr marL="0" marR="0" lvl="0" indent="0" algn="ctr" defTabSz="583364" eaLnBrk="1" fontAlgn="auto" latinLnBrk="0" hangingPunct="1">
              <a:lnSpc>
                <a:spcPct val="100000"/>
              </a:lnSpc>
              <a:spcBef>
                <a:spcPts val="0"/>
              </a:spcBef>
              <a:spcAft>
                <a:spcPts val="0"/>
              </a:spcAft>
              <a:buClrTx/>
              <a:buSzTx/>
              <a:buFontTx/>
              <a:buNone/>
              <a:tabLst/>
              <a:defRPr/>
            </a:pPr>
            <a:endParaRPr kumimoji="0" lang="it-IT" sz="2800" b="0" i="0" u="none" strike="noStrike" kern="0" cap="none" spc="0" normalizeH="0" baseline="0" noProof="0" dirty="0">
              <a:ln>
                <a:noFill/>
              </a:ln>
              <a:solidFill>
                <a:srgbClr val="002452"/>
              </a:solidFill>
              <a:effectLst/>
              <a:uLnTx/>
              <a:uFillTx/>
              <a:latin typeface="Helvetica Light"/>
              <a:ea typeface="+mj-ea"/>
              <a:sym typeface="Helvetica Light"/>
            </a:endParaRPr>
          </a:p>
          <a:p>
            <a:pPr marL="0" marR="0" lvl="0" indent="0" algn="ctr" defTabSz="583364" eaLnBrk="1" fontAlgn="auto" latinLnBrk="0" hangingPunct="1">
              <a:lnSpc>
                <a:spcPct val="100000"/>
              </a:lnSpc>
              <a:spcBef>
                <a:spcPts val="0"/>
              </a:spcBef>
              <a:spcAft>
                <a:spcPts val="0"/>
              </a:spcAft>
              <a:buClrTx/>
              <a:buSzTx/>
              <a:buFontTx/>
              <a:buNone/>
              <a:tabLst/>
              <a:defRPr/>
            </a:pPr>
            <a:r>
              <a:rPr kumimoji="0" lang="it-IT" sz="2800" b="0" i="0" u="none" strike="noStrike" kern="0" cap="none" spc="0" normalizeH="0" baseline="0" noProof="0" dirty="0">
                <a:ln>
                  <a:noFill/>
                </a:ln>
                <a:solidFill>
                  <a:srgbClr val="002452"/>
                </a:solidFill>
                <a:effectLst/>
                <a:uLnTx/>
                <a:uFillTx/>
                <a:latin typeface="Helvetica Light"/>
                <a:ea typeface="+mj-ea"/>
                <a:sym typeface="Helvetica Light"/>
              </a:rPr>
              <a:t>Il</a:t>
            </a:r>
            <a:r>
              <a:rPr kumimoji="0" lang="it-IT" sz="2800" b="1" i="0" u="none" strike="noStrike" kern="0" cap="none" spc="0" normalizeH="0" baseline="0" noProof="0" dirty="0">
                <a:ln>
                  <a:noFill/>
                </a:ln>
                <a:solidFill>
                  <a:srgbClr val="002452"/>
                </a:solidFill>
                <a:effectLst/>
                <a:uLnTx/>
                <a:uFillTx/>
                <a:latin typeface="Helvetica Light"/>
                <a:ea typeface="+mj-ea"/>
                <a:sym typeface="Helvetica Light"/>
              </a:rPr>
              <a:t> sistema di Dublino</a:t>
            </a:r>
          </a:p>
          <a:p>
            <a:pPr marL="0" marR="0" lvl="0" indent="0" algn="ctr" defTabSz="583364" eaLnBrk="1" fontAlgn="auto" latinLnBrk="0" hangingPunct="1">
              <a:lnSpc>
                <a:spcPct val="100000"/>
              </a:lnSpc>
              <a:spcBef>
                <a:spcPts val="0"/>
              </a:spcBef>
              <a:spcAft>
                <a:spcPts val="0"/>
              </a:spcAft>
              <a:buClrTx/>
              <a:buSzTx/>
              <a:buFontTx/>
              <a:buNone/>
              <a:tabLst/>
              <a:defRPr sz="1800">
                <a:solidFill>
                  <a:srgbClr val="000000"/>
                </a:solidFill>
              </a:defRPr>
            </a:pPr>
            <a:endParaRPr kumimoji="0" sz="2800" b="0" i="0" u="none" strike="noStrike" kern="0" cap="none" spc="0" normalizeH="0" baseline="0" noProof="0" dirty="0">
              <a:ln>
                <a:noFill/>
              </a:ln>
              <a:solidFill>
                <a:srgbClr val="000000"/>
              </a:solidFill>
              <a:effectLst/>
              <a:uLnTx/>
              <a:uFillTx/>
              <a:latin typeface="Helvetica Light"/>
              <a:ea typeface="+mj-ea"/>
              <a:cs typeface="BlairMdITC TT-Medium"/>
              <a:sym typeface="Helvetica Light"/>
            </a:endParaRPr>
          </a:p>
        </p:txBody>
      </p:sp>
    </p:spTree>
    <p:extLst>
      <p:ext uri="{BB962C8B-B14F-4D97-AF65-F5344CB8AC3E}">
        <p14:creationId xmlns:p14="http://schemas.microsoft.com/office/powerpoint/2010/main" val="8783066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1207" y="322516"/>
            <a:ext cx="11437902" cy="786134"/>
          </a:xfrm>
        </p:spPr>
        <p:txBody>
          <a:bodyPr/>
          <a:lstStyle/>
          <a:p>
            <a:pPr algn="just"/>
            <a:r>
              <a:rPr lang="it-IT" sz="3200" dirty="0"/>
              <a:t>Principali caratteristiche della cooperazione di Dublino</a:t>
            </a:r>
          </a:p>
        </p:txBody>
      </p:sp>
      <p:sp>
        <p:nvSpPr>
          <p:cNvPr id="4" name="Rettangolo 3"/>
          <p:cNvSpPr/>
          <p:nvPr/>
        </p:nvSpPr>
        <p:spPr>
          <a:xfrm>
            <a:off x="342696" y="1322704"/>
            <a:ext cx="12256413" cy="8063745"/>
          </a:xfrm>
          <a:prstGeom prst="rect">
            <a:avLst/>
          </a:prstGeom>
        </p:spPr>
        <p:txBody>
          <a:bodyPr wrap="square">
            <a:spAutoFit/>
          </a:bodyPr>
          <a:lstStyle/>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Solo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uno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SM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responsabile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per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l’esame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una</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domanda</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protezione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internazionale </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contro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i</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movimenti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secondari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e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il</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fenomeno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dei</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rifugiati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in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orbita</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t>
            </a:r>
          </a:p>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Clausola</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sovranità</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(art. 17 Reg.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Dublino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III)</a:t>
            </a:r>
          </a:p>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Criteri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gerarchici</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famiglia</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titolo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soggiorno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radicamento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della</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competenza</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nello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SM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che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ha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avuto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la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più</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gran parte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nell’ingresso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e nel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soggiorno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del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cittadino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del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paese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terzo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nell’UE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(art.13: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criterio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del primo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ingresso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irregolare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t>
            </a:r>
            <a:endPar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endParaRPr>
          </a:p>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Mutuo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riconoscimento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delle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decisioni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rigetto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contro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l’ “asylum shopping”)/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Assenza</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mutuo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riconoscimento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delle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decisioni</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accoglimento</a:t>
            </a:r>
            <a:endPar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endParaRPr>
          </a:p>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Ricorso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avverso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la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decisione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trasferimento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da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uno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SM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all’altro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nel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caso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rischio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reale</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di </a:t>
            </a:r>
            <a:r>
              <a:rPr kumimoji="0" lang="en-GB" sz="2800" b="1"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maltrattamento</a:t>
            </a:r>
            <a:r>
              <a:rPr kumimoji="0" lang="en-GB" sz="2800" b="1"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nello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SM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responsabile</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(art. 3, par. 2, </a:t>
            </a:r>
            <a:r>
              <a:rPr kumimoji="0" lang="en-GB" sz="2800" b="0" i="0" u="none" strike="noStrike" kern="0" cap="none" spc="0" normalizeH="0" baseline="0" noProof="0" dirty="0" err="1">
                <a:ln>
                  <a:noFill/>
                </a:ln>
                <a:solidFill>
                  <a:srgbClr val="000000"/>
                </a:solidFill>
                <a:effectLst/>
                <a:uLnTx/>
                <a:uFillTx/>
                <a:latin typeface="News Gothic MT"/>
                <a:ea typeface="ＭＳ Ｐゴシック" pitchFamily="1" charset="-128"/>
                <a:cs typeface="+mn-cs"/>
                <a:sym typeface="Helvetica Light"/>
              </a:rPr>
              <a:t>Dublino</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 III; v. </a:t>
            </a:r>
            <a:r>
              <a:rPr kumimoji="0" lang="en-GB" sz="2800" b="1" i="0" u="none" strike="noStrike" kern="0" cap="none" spc="0" normalizeH="0" baseline="0" noProof="0" dirty="0">
                <a:ln>
                  <a:noFill/>
                </a:ln>
                <a:solidFill>
                  <a:srgbClr val="822433"/>
                </a:solidFill>
                <a:effectLst/>
                <a:uLnTx/>
                <a:uFillTx/>
                <a:latin typeface="News Gothic MT"/>
                <a:ea typeface="+mn-ea"/>
                <a:cs typeface="+mn-cs"/>
                <a:sym typeface="Helvetica Light"/>
              </a:rPr>
              <a:t>CEDU, </a:t>
            </a:r>
            <a:r>
              <a:rPr kumimoji="0" lang="en-GB" sz="2800" b="1" i="1" u="none" strike="noStrike" kern="0" cap="none" spc="0" normalizeH="0" baseline="0" noProof="0" dirty="0">
                <a:ln>
                  <a:noFill/>
                </a:ln>
                <a:solidFill>
                  <a:srgbClr val="822433"/>
                </a:solidFill>
                <a:effectLst/>
                <a:uLnTx/>
                <a:uFillTx/>
                <a:latin typeface="News Gothic MT"/>
                <a:ea typeface="+mn-ea"/>
                <a:cs typeface="+mn-cs"/>
                <a:sym typeface="Helvetica Light"/>
              </a:rPr>
              <a:t>M.S.S. c. </a:t>
            </a:r>
            <a:r>
              <a:rPr kumimoji="0" lang="en-GB" sz="2800" b="1" i="1" u="none" strike="noStrike" kern="0" cap="none" spc="0" normalizeH="0" baseline="0" noProof="0" dirty="0" err="1">
                <a:ln>
                  <a:noFill/>
                </a:ln>
                <a:solidFill>
                  <a:srgbClr val="822433"/>
                </a:solidFill>
                <a:effectLst/>
                <a:uLnTx/>
                <a:uFillTx/>
                <a:latin typeface="News Gothic MT"/>
                <a:ea typeface="+mn-ea"/>
                <a:cs typeface="+mn-cs"/>
                <a:sym typeface="Helvetica Light"/>
              </a:rPr>
              <a:t>Belgio</a:t>
            </a:r>
            <a:r>
              <a:rPr kumimoji="0" lang="en-GB" sz="2800" b="1" i="1" u="none" strike="noStrike" kern="0" cap="none" spc="0" normalizeH="0" baseline="0" noProof="0" dirty="0">
                <a:ln>
                  <a:noFill/>
                </a:ln>
                <a:solidFill>
                  <a:srgbClr val="822433"/>
                </a:solidFill>
                <a:effectLst/>
                <a:uLnTx/>
                <a:uFillTx/>
                <a:latin typeface="News Gothic MT"/>
                <a:ea typeface="+mn-ea"/>
                <a:cs typeface="+mn-cs"/>
                <a:sym typeface="Helvetica Light"/>
              </a:rPr>
              <a:t> e </a:t>
            </a:r>
            <a:r>
              <a:rPr kumimoji="0" lang="en-GB" sz="2800" b="1" i="1" u="none" strike="noStrike" kern="0" cap="none" spc="0" normalizeH="0" baseline="0" noProof="0" dirty="0" err="1">
                <a:ln>
                  <a:noFill/>
                </a:ln>
                <a:solidFill>
                  <a:srgbClr val="822433"/>
                </a:solidFill>
                <a:effectLst/>
                <a:uLnTx/>
                <a:uFillTx/>
                <a:latin typeface="News Gothic MT"/>
                <a:ea typeface="+mn-ea"/>
                <a:cs typeface="+mn-cs"/>
                <a:sym typeface="Helvetica Light"/>
              </a:rPr>
              <a:t>Grecia</a:t>
            </a:r>
            <a:r>
              <a:rPr kumimoji="0" lang="en-GB" sz="2800" b="1" i="0" u="none" strike="noStrike" kern="0" cap="none" spc="0" normalizeH="0" baseline="0" noProof="0" dirty="0">
                <a:ln>
                  <a:noFill/>
                </a:ln>
                <a:solidFill>
                  <a:srgbClr val="822433"/>
                </a:solidFill>
                <a:effectLst/>
                <a:uLnTx/>
                <a:uFillTx/>
                <a:latin typeface="News Gothic MT"/>
                <a:ea typeface="+mn-ea"/>
                <a:cs typeface="+mn-cs"/>
                <a:sym typeface="Helvetica Light"/>
              </a:rPr>
              <a:t>, 2011; CGUE, </a:t>
            </a:r>
            <a:r>
              <a:rPr kumimoji="0" lang="en-GB" sz="2800" b="1" i="1" u="none" strike="noStrike" kern="0" cap="none" spc="0" normalizeH="0" baseline="0" noProof="0" dirty="0">
                <a:ln>
                  <a:noFill/>
                </a:ln>
                <a:solidFill>
                  <a:srgbClr val="822433"/>
                </a:solidFill>
                <a:effectLst/>
                <a:uLnTx/>
                <a:uFillTx/>
                <a:latin typeface="News Gothic MT"/>
                <a:ea typeface="+mn-ea"/>
                <a:cs typeface="+mn-cs"/>
                <a:sym typeface="Helvetica Light"/>
              </a:rPr>
              <a:t>N.S. e M.E.</a:t>
            </a:r>
            <a:r>
              <a:rPr kumimoji="0" lang="en-GB" sz="2800" b="1" i="0" u="none" strike="noStrike" kern="0" cap="none" spc="0" normalizeH="0" baseline="0" noProof="0" dirty="0">
                <a:ln>
                  <a:noFill/>
                </a:ln>
                <a:solidFill>
                  <a:srgbClr val="822433"/>
                </a:solidFill>
                <a:effectLst/>
                <a:uLnTx/>
                <a:uFillTx/>
                <a:latin typeface="News Gothic MT"/>
                <a:ea typeface="+mn-ea"/>
                <a:cs typeface="+mn-cs"/>
                <a:sym typeface="Helvetica Light"/>
              </a:rPr>
              <a:t>, 2011</a:t>
            </a:r>
            <a:r>
              <a:rPr kumimoji="0" lang="en-GB"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a:t>
            </a:r>
          </a:p>
          <a:p>
            <a:pPr marL="342900" marR="0" lvl="0" indent="-342900" algn="just" defTabSz="583364" eaLnBrk="1" fontAlgn="auto" latinLnBrk="0" hangingPunct="1">
              <a:lnSpc>
                <a:spcPct val="100000"/>
              </a:lnSpc>
              <a:spcBef>
                <a:spcPct val="30000"/>
              </a:spcBef>
              <a:spcAft>
                <a:spcPts val="0"/>
              </a:spcAft>
              <a:buClrTx/>
              <a:buSzTx/>
              <a:buFontTx/>
              <a:buChar char="-"/>
              <a:tabLst/>
              <a:defRPr/>
            </a:pPr>
            <a:r>
              <a:rPr kumimoji="0" lang="it-IT"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rPr>
              <a:t>Meccanismo di allerta rapido, di preparazione e di gestione in caso di crisi (art. 33)</a:t>
            </a:r>
            <a:endParaRPr kumimoji="0" lang="en-US" sz="2800" b="0" i="0" u="none" strike="noStrike" kern="0" cap="none" spc="0" normalizeH="0" baseline="0" noProof="0" dirty="0">
              <a:ln>
                <a:noFill/>
              </a:ln>
              <a:solidFill>
                <a:srgbClr val="000000"/>
              </a:solidFill>
              <a:effectLst/>
              <a:uLnTx/>
              <a:uFillTx/>
              <a:latin typeface="News Gothic MT"/>
              <a:ea typeface="ＭＳ Ｐゴシック" pitchFamily="1" charset="-128"/>
              <a:cs typeface="+mn-cs"/>
              <a:sym typeface="Helvetica Light"/>
            </a:endParaRPr>
          </a:p>
        </p:txBody>
      </p:sp>
    </p:spTree>
    <p:extLst>
      <p:ext uri="{BB962C8B-B14F-4D97-AF65-F5344CB8AC3E}">
        <p14:creationId xmlns:p14="http://schemas.microsoft.com/office/powerpoint/2010/main" val="98430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asellaDiTesto 3"/>
          <p:cNvSpPr txBox="1">
            <a:spLocks noChangeArrowheads="1"/>
          </p:cNvSpPr>
          <p:nvPr/>
        </p:nvSpPr>
        <p:spPr bwMode="auto">
          <a:xfrm>
            <a:off x="1886831" y="744052"/>
            <a:ext cx="8847667" cy="6561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535" tIns="48767" rIns="97535" bIns="4876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15 giugno 1990: CONVENZIONE DI DUBLINO </a:t>
            </a:r>
          </a:p>
          <a:p>
            <a:pPr marL="0" marR="0" lvl="0" indent="0" algn="ctr" defTabSz="437521" rtl="0" eaLnBrk="1" fontAlgn="auto" latinLnBrk="0" hangingPunct="1">
              <a:lnSpc>
                <a:spcPct val="100000"/>
              </a:lnSpc>
              <a:spcBef>
                <a:spcPts val="0"/>
              </a:spcBef>
              <a:spcAft>
                <a:spcPts val="0"/>
              </a:spcAft>
              <a:buClrTx/>
              <a:buSzTx/>
              <a:buFontTx/>
              <a:buNone/>
              <a:tabLst/>
              <a:defRPr/>
            </a:pPr>
            <a:endPar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endParaRP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18 febbraio 2003: REGOLAMENTO DUBLINO II </a:t>
            </a:r>
          </a:p>
          <a:p>
            <a:pPr marL="0" marR="0" lvl="0" indent="0" algn="ctr" defTabSz="437521" rtl="0" eaLnBrk="1" fontAlgn="auto" latinLnBrk="0" hangingPunct="1">
              <a:lnSpc>
                <a:spcPct val="100000"/>
              </a:lnSpc>
              <a:spcBef>
                <a:spcPts val="0"/>
              </a:spcBef>
              <a:spcAft>
                <a:spcPts val="0"/>
              </a:spcAft>
              <a:buClrTx/>
              <a:buSzTx/>
              <a:buFontTx/>
              <a:buNone/>
              <a:tabLst/>
              <a:defRPr/>
            </a:pPr>
            <a:endParaRPr kumimoji="0" lang="it-IT" sz="3000" b="1"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endParaRP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1"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2011: crisi del sistema (caso greco)</a:t>
            </a:r>
          </a:p>
          <a:p>
            <a:pPr marL="0" marR="0" lvl="0" indent="0" algn="ctr" defTabSz="437521" rtl="0" eaLnBrk="1" fontAlgn="auto" latinLnBrk="0" hangingPunct="1">
              <a:lnSpc>
                <a:spcPct val="100000"/>
              </a:lnSpc>
              <a:spcBef>
                <a:spcPts val="0"/>
              </a:spcBef>
              <a:spcAft>
                <a:spcPts val="0"/>
              </a:spcAft>
              <a:buClrTx/>
              <a:buSzTx/>
              <a:buFontTx/>
              <a:buNone/>
              <a:tabLst/>
              <a:defRPr/>
            </a:pPr>
            <a:endPar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endParaRP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26 giugno 2013: REGOLAMENTO DUBLINO III</a:t>
            </a:r>
          </a:p>
          <a:p>
            <a:pPr marL="0" marR="0" lvl="0" indent="0" algn="ctr" defTabSz="437521" rtl="0" eaLnBrk="1" fontAlgn="auto" latinLnBrk="0" hangingPunct="1">
              <a:lnSpc>
                <a:spcPct val="100000"/>
              </a:lnSpc>
              <a:spcBef>
                <a:spcPts val="0"/>
              </a:spcBef>
              <a:spcAft>
                <a:spcPts val="0"/>
              </a:spcAft>
              <a:buClrTx/>
              <a:buSzTx/>
              <a:buFontTx/>
              <a:buNone/>
              <a:tabLst/>
              <a:defRPr/>
            </a:pPr>
            <a:endParaRPr lang="it-IT" sz="3000" dirty="0">
              <a:solidFill>
                <a:srgbClr val="000000"/>
              </a:solidFill>
              <a:latin typeface="Candara" charset="0"/>
              <a:cs typeface="Candara" charset="0"/>
            </a:endParaRP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1"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2015: crisi del sistema (caso siriano)</a:t>
            </a:r>
          </a:p>
          <a:p>
            <a:pPr marL="0" marR="0" lvl="0" indent="0" algn="ctr" defTabSz="437521" rtl="0" eaLnBrk="1" fontAlgn="auto" latinLnBrk="0" hangingPunct="1">
              <a:lnSpc>
                <a:spcPct val="100000"/>
              </a:lnSpc>
              <a:spcBef>
                <a:spcPts val="0"/>
              </a:spcBef>
              <a:spcAft>
                <a:spcPts val="0"/>
              </a:spcAft>
              <a:buClrTx/>
              <a:buSzTx/>
              <a:buFontTx/>
              <a:buNone/>
              <a:tabLst/>
              <a:defRPr/>
            </a:pPr>
            <a:endParaRPr lang="it-IT" sz="3000" dirty="0">
              <a:solidFill>
                <a:srgbClr val="000000"/>
              </a:solidFill>
              <a:latin typeface="Candara" charset="0"/>
              <a:cs typeface="Candara" charset="0"/>
            </a:endParaRP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 </a:t>
            </a:r>
            <a:r>
              <a:rPr kumimoji="0" lang="it-IT" sz="3000" b="0" i="0" u="none" strike="noStrike" kern="0" cap="none" spc="0" normalizeH="0" baseline="0" noProof="0" dirty="0" err="1">
                <a:ln>
                  <a:noFill/>
                </a:ln>
                <a:solidFill>
                  <a:srgbClr val="000000"/>
                </a:solidFill>
                <a:effectLst/>
                <a:uLnTx/>
                <a:uFillTx/>
                <a:latin typeface="Candara" charset="0"/>
                <a:ea typeface="ＭＳ Ｐゴシック" charset="0"/>
                <a:cs typeface="Candara" charset="0"/>
                <a:sym typeface="Helvetica Light"/>
              </a:rPr>
              <a:t>relocation</a:t>
            </a: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 + hotspot (2015)</a:t>
            </a:r>
          </a:p>
          <a:p>
            <a:pPr marL="0" marR="0" lvl="0" indent="0" algn="ctr" defTabSz="437521" rtl="0" eaLnBrk="1" fontAlgn="auto" latinLnBrk="0" hangingPunct="1">
              <a:lnSpc>
                <a:spcPct val="100000"/>
              </a:lnSpc>
              <a:spcBef>
                <a:spcPts val="0"/>
              </a:spcBef>
              <a:spcAft>
                <a:spcPts val="0"/>
              </a:spcAft>
              <a:buClrTx/>
              <a:buSzTx/>
              <a:buFontTx/>
              <a:buNone/>
              <a:tabLst/>
              <a:defRPr/>
            </a:pPr>
            <a:r>
              <a:rPr lang="it-IT" sz="3000" dirty="0">
                <a:solidFill>
                  <a:srgbClr val="000000"/>
                </a:solidFill>
                <a:latin typeface="Candara" charset="0"/>
                <a:cs typeface="Candara" charset="0"/>
              </a:rPr>
              <a:t>- </a:t>
            </a:r>
            <a:r>
              <a:rPr lang="it-IT" sz="3000" dirty="0" err="1">
                <a:solidFill>
                  <a:srgbClr val="000000"/>
                </a:solidFill>
                <a:latin typeface="Candara" charset="0"/>
                <a:cs typeface="Candara" charset="0"/>
              </a:rPr>
              <a:t>Dichirazione</a:t>
            </a:r>
            <a:r>
              <a:rPr lang="it-IT" sz="3000" dirty="0">
                <a:solidFill>
                  <a:srgbClr val="000000"/>
                </a:solidFill>
                <a:latin typeface="Candara" charset="0"/>
                <a:cs typeface="Candara" charset="0"/>
              </a:rPr>
              <a:t> UE-Turchia (2016)</a:t>
            </a:r>
            <a:endPar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endParaRPr>
          </a:p>
          <a:p>
            <a:pPr marL="0" marR="0" lvl="0" indent="0" algn="ctr" defTabSz="437521" rtl="0" eaLnBrk="1" fontAlgn="auto" latinLnBrk="0" hangingPunct="1">
              <a:lnSpc>
                <a:spcPct val="100000"/>
              </a:lnSpc>
              <a:spcBef>
                <a:spcPts val="0"/>
              </a:spcBef>
              <a:spcAft>
                <a:spcPts val="0"/>
              </a:spcAft>
              <a:buClrTx/>
              <a:buSzTx/>
              <a:buFontTx/>
              <a:buNone/>
              <a:tabLst/>
              <a:defRPr/>
            </a:pPr>
            <a:r>
              <a:rPr lang="it-IT" sz="3000" dirty="0">
                <a:solidFill>
                  <a:srgbClr val="000000"/>
                </a:solidFill>
                <a:latin typeface="Candara" charset="0"/>
                <a:cs typeface="Candara" charset="0"/>
              </a:rPr>
              <a:t>- proposta Dublino IV (2016)</a:t>
            </a:r>
          </a:p>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3000" b="0"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 proposte Consiglio europeo giugno 2018 </a:t>
            </a:r>
          </a:p>
        </p:txBody>
      </p:sp>
      <p:sp>
        <p:nvSpPr>
          <p:cNvPr id="20482" name="CasellaDiTesto 1"/>
          <p:cNvSpPr txBox="1">
            <a:spLocks noChangeArrowheads="1"/>
          </p:cNvSpPr>
          <p:nvPr/>
        </p:nvSpPr>
        <p:spPr bwMode="auto">
          <a:xfrm>
            <a:off x="2990500" y="7796107"/>
            <a:ext cx="6910351" cy="42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535" tIns="48767" rIns="97535" bIns="4876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37521" rtl="0" eaLnBrk="1" fontAlgn="auto" latinLnBrk="0" hangingPunct="1">
              <a:lnSpc>
                <a:spcPct val="100000"/>
              </a:lnSpc>
              <a:spcBef>
                <a:spcPts val="0"/>
              </a:spcBef>
              <a:spcAft>
                <a:spcPts val="0"/>
              </a:spcAft>
              <a:buClrTx/>
              <a:buSzTx/>
              <a:buFontTx/>
              <a:buNone/>
              <a:tabLst/>
              <a:defRPr/>
            </a:pPr>
            <a:r>
              <a:rPr kumimoji="0" lang="it-IT" sz="2100" b="1" i="0" u="none" strike="noStrike" kern="0" cap="none" spc="0" normalizeH="0" baseline="0" noProof="0" dirty="0">
                <a:ln>
                  <a:noFill/>
                </a:ln>
                <a:solidFill>
                  <a:srgbClr val="000000"/>
                </a:solidFill>
                <a:effectLst/>
                <a:uLnTx/>
                <a:uFillTx/>
                <a:latin typeface="Candara" charset="0"/>
                <a:ea typeface="ＭＳ Ｐゴシック" charset="0"/>
                <a:cs typeface="Candara" charset="0"/>
                <a:sym typeface="Helvetica Light"/>
              </a:rPr>
              <a:t>Dalla Convenzione di Dublino ad oggi: Tappe fondamentali</a:t>
            </a:r>
          </a:p>
        </p:txBody>
      </p:sp>
    </p:spTree>
    <p:extLst>
      <p:ext uri="{BB962C8B-B14F-4D97-AF65-F5344CB8AC3E}">
        <p14:creationId xmlns:p14="http://schemas.microsoft.com/office/powerpoint/2010/main" val="9684053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a:extLst>
              <a:ext uri="{FF2B5EF4-FFF2-40B4-BE49-F238E27FC236}">
                <a16:creationId xmlns:a16="http://schemas.microsoft.com/office/drawing/2014/main" id="{4608E7A5-4042-DE40-B361-26CC9F668511}"/>
              </a:ext>
            </a:extLst>
          </p:cNvPr>
          <p:cNvSpPr txBox="1">
            <a:spLocks noChangeArrowheads="1"/>
          </p:cNvSpPr>
          <p:nvPr/>
        </p:nvSpPr>
        <p:spPr bwMode="auto">
          <a:xfrm>
            <a:off x="345441" y="508001"/>
            <a:ext cx="12510346" cy="1054496"/>
          </a:xfrm>
          <a:prstGeom prst="rect">
            <a:avLst/>
          </a:prstGeom>
          <a:noFill/>
          <a:ln>
            <a:noFill/>
          </a:ln>
          <a:extLst>
            <a:ext uri="{909E8E84-426E-40dd-AFC4-6F175D3DCCD1}"/>
            <a:ext uri="{91240B29-F687-4f45-9708-019B960494DF}"/>
          </a:extLst>
        </p:spPr>
        <p:txBody>
          <a:bodyPr lIns="129899" tIns="64949" rIns="129899" bIns="64949">
            <a:spAutoFit/>
          </a:bodyPr>
          <a:lstStyle>
            <a:lvl1pPr eaLnBrk="0" hangingPunct="0">
              <a:defRPr sz="2400">
                <a:solidFill>
                  <a:schemeClr val="tx1"/>
                </a:solidFill>
                <a:latin typeface="Candara" charset="0"/>
                <a:ea typeface="MS PGothic" charset="0"/>
                <a:cs typeface="MS PGothic" charset="0"/>
              </a:defRPr>
            </a:lvl1pPr>
            <a:lvl2pPr marL="742950" indent="-285750" eaLnBrk="0" hangingPunct="0">
              <a:defRPr sz="2400">
                <a:solidFill>
                  <a:schemeClr val="tx1"/>
                </a:solidFill>
                <a:latin typeface="Candara" charset="0"/>
                <a:ea typeface="MS PGothic" charset="0"/>
                <a:cs typeface="MS PGothic" charset="0"/>
              </a:defRPr>
            </a:lvl2pPr>
            <a:lvl3pPr marL="1143000" indent="-228600" eaLnBrk="0" hangingPunct="0">
              <a:defRPr sz="2400">
                <a:solidFill>
                  <a:schemeClr val="tx1"/>
                </a:solidFill>
                <a:latin typeface="Candara" charset="0"/>
                <a:ea typeface="MS PGothic" charset="0"/>
                <a:cs typeface="MS PGothic" charset="0"/>
              </a:defRPr>
            </a:lvl3pPr>
            <a:lvl4pPr marL="1600200" indent="-228600" eaLnBrk="0" hangingPunct="0">
              <a:defRPr sz="2400">
                <a:solidFill>
                  <a:schemeClr val="tx1"/>
                </a:solidFill>
                <a:latin typeface="Candara" charset="0"/>
                <a:ea typeface="MS PGothic" charset="0"/>
                <a:cs typeface="MS PGothic" charset="0"/>
              </a:defRPr>
            </a:lvl4pPr>
            <a:lvl5pPr marL="2057400" indent="-228600" eaLnBrk="0" hangingPunct="0">
              <a:defRPr sz="2400">
                <a:solidFill>
                  <a:schemeClr val="tx1"/>
                </a:solidFill>
                <a:latin typeface="Candar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ndar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ndar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ndar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ndara" charset="0"/>
                <a:ea typeface="MS PGothic" charset="0"/>
                <a:cs typeface="MS PGothic" charset="0"/>
              </a:defRPr>
            </a:lvl9pPr>
          </a:lstStyle>
          <a:p>
            <a:pPr defTabSz="649456" rtl="0" eaLnBrk="1" fontAlgn="base" hangingPunct="1">
              <a:spcBef>
                <a:spcPct val="0"/>
              </a:spcBef>
              <a:spcAft>
                <a:spcPct val="0"/>
              </a:spcAft>
              <a:defRPr/>
            </a:pPr>
            <a:r>
              <a:rPr lang="it-IT" sz="6000" kern="1200" dirty="0">
                <a:solidFill>
                  <a:srgbClr val="000000"/>
                </a:solidFill>
              </a:rPr>
              <a:t>SLSG</a:t>
            </a:r>
          </a:p>
        </p:txBody>
      </p:sp>
      <p:sp>
        <p:nvSpPr>
          <p:cNvPr id="4" name="CasellaDiTesto 3">
            <a:extLst>
              <a:ext uri="{FF2B5EF4-FFF2-40B4-BE49-F238E27FC236}">
                <a16:creationId xmlns:a16="http://schemas.microsoft.com/office/drawing/2014/main" id="{284D912F-9F67-DF4B-96E9-EE49BACD44FA}"/>
              </a:ext>
            </a:extLst>
          </p:cNvPr>
          <p:cNvSpPr txBox="1"/>
          <p:nvPr/>
        </p:nvSpPr>
        <p:spPr>
          <a:xfrm>
            <a:off x="627662" y="3104446"/>
            <a:ext cx="11769796" cy="4524259"/>
          </a:xfrm>
          <a:prstGeom prst="rect">
            <a:avLst/>
          </a:prstGeom>
          <a:noFill/>
        </p:spPr>
        <p:txBody>
          <a:bodyPr lIns="91388" tIns="45692" rIns="91388" bIns="45692">
            <a:spAutoFit/>
          </a:bodyPr>
          <a:lstStyle/>
          <a:p>
            <a:pPr marL="731509" indent="-731509" algn="just" defTabSz="583334" rtl="0">
              <a:buFont typeface="+mj-lt"/>
              <a:buAutoNum type="arabicPeriod"/>
              <a:defRPr/>
            </a:pPr>
            <a:r>
              <a:rPr lang="it-IT" dirty="0">
                <a:latin typeface="News Gothic MT"/>
                <a:ea typeface="ＭＳ Ｐゴシック" panose="020B0600070205080204" pitchFamily="34" charset="-128"/>
              </a:rPr>
              <a:t>NATURA ED ESERCIZIO DELLA COMPETENZA CONCORRENTE IN MATERIA DI IMMIGRAZIONE</a:t>
            </a:r>
          </a:p>
          <a:p>
            <a:pPr marL="731509" indent="-731509" algn="just" defTabSz="583334" rtl="0">
              <a:buFont typeface="+mj-lt"/>
              <a:buAutoNum type="arabicPeriod"/>
              <a:defRPr/>
            </a:pPr>
            <a:endParaRPr lang="it-IT" dirty="0">
              <a:latin typeface="News Gothic MT"/>
              <a:ea typeface="ＭＳ Ｐゴシック" panose="020B0600070205080204" pitchFamily="34" charset="-128"/>
            </a:endParaRPr>
          </a:p>
          <a:p>
            <a:pPr marL="731509" indent="-731509" algn="just" defTabSz="583334" rtl="0">
              <a:buFont typeface="+mj-lt"/>
              <a:buAutoNum type="arabicPeriod"/>
              <a:defRPr/>
            </a:pPr>
            <a:r>
              <a:rPr lang="it-IT" dirty="0">
                <a:latin typeface="News Gothic MT"/>
                <a:ea typeface="ＭＳ Ｐゴシック" panose="020B0600070205080204" pitchFamily="34" charset="-128"/>
              </a:rPr>
              <a:t>PRINCIPI ORDINATORI DELLO SLSG</a:t>
            </a:r>
          </a:p>
          <a:p>
            <a:pPr marL="731509" indent="-731509" algn="just" defTabSz="583334" rtl="0">
              <a:buFont typeface="+mj-lt"/>
              <a:buAutoNum type="arabicPeriod"/>
              <a:defRPr/>
            </a:pPr>
            <a:endParaRPr lang="it-IT" dirty="0">
              <a:latin typeface="News Gothic MT"/>
              <a:ea typeface="ＭＳ Ｐゴシック" panose="020B0600070205080204" pitchFamily="34" charset="-128"/>
            </a:endParaRPr>
          </a:p>
          <a:p>
            <a:pPr marL="731509" indent="-731509" algn="just" defTabSz="583334" rtl="0">
              <a:buFont typeface="+mj-lt"/>
              <a:buAutoNum type="arabicPeriod"/>
              <a:defRPr/>
            </a:pPr>
            <a:r>
              <a:rPr lang="it-IT" dirty="0">
                <a:latin typeface="News Gothic MT"/>
                <a:ea typeface="ＭＳ Ｐゴシック" panose="020B0600070205080204" pitchFamily="34" charset="-128"/>
              </a:rPr>
              <a:t>APPLICAZIONE DIFFERENZIATA DELLE NORME</a:t>
            </a:r>
          </a:p>
          <a:p>
            <a:pPr marL="731509" indent="-731509" algn="just" defTabSz="583334" rtl="0">
              <a:buFont typeface="+mj-lt"/>
              <a:buAutoNum type="arabicPeriod"/>
              <a:defRPr/>
            </a:pPr>
            <a:endParaRPr lang="it-IT" dirty="0">
              <a:latin typeface="News Gothic MT"/>
              <a:ea typeface="ＭＳ Ｐゴシック" panose="020B0600070205080204" pitchFamily="34" charset="-128"/>
            </a:endParaRPr>
          </a:p>
          <a:p>
            <a:pPr marL="731509" indent="-731509" algn="just" defTabSz="583334" rtl="0">
              <a:buFont typeface="+mj-lt"/>
              <a:buAutoNum type="arabicPeriod"/>
              <a:defRPr/>
            </a:pPr>
            <a:r>
              <a:rPr lang="it-IT" dirty="0">
                <a:latin typeface="News Gothic MT"/>
                <a:ea typeface="ＭＳ Ｐゴシック" panose="020B0600070205080204" pitchFamily="34" charset="-128"/>
              </a:rPr>
              <a:t>AMBITI DI AZIONE E OBIETTIVI</a:t>
            </a:r>
          </a:p>
        </p:txBody>
      </p:sp>
    </p:spTree>
    <p:extLst>
      <p:ext uri="{BB962C8B-B14F-4D97-AF65-F5344CB8AC3E}">
        <p14:creationId xmlns:p14="http://schemas.microsoft.com/office/powerpoint/2010/main" val="156093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D975ACE8-E047-CA4B-B273-1AA1F86047F8}"/>
              </a:ext>
            </a:extLst>
          </p:cNvPr>
          <p:cNvSpPr txBox="1"/>
          <p:nvPr/>
        </p:nvSpPr>
        <p:spPr>
          <a:xfrm>
            <a:off x="316089" y="198685"/>
            <a:ext cx="12688711" cy="3639699"/>
          </a:xfrm>
          <a:prstGeom prst="rect">
            <a:avLst/>
          </a:prstGeom>
          <a:solidFill>
            <a:schemeClr val="accent1"/>
          </a:solidFill>
          <a:ln>
            <a:solidFill>
              <a:schemeClr val="bg1"/>
            </a:solidFill>
          </a:ln>
        </p:spPr>
        <p:txBody>
          <a:bodyPr lIns="129904" tIns="64953" rIns="129904" bIns="64953">
            <a:spAutoFit/>
          </a:bodyPr>
          <a:lstStyle/>
          <a:p>
            <a:pPr algn="just" defTabSz="649490" rtl="0">
              <a:defRPr/>
            </a:pPr>
            <a:r>
              <a:rPr lang="it-IT" sz="3100" u="sng" kern="1200" dirty="0">
                <a:solidFill>
                  <a:prstClr val="black"/>
                </a:solidFill>
                <a:latin typeface="Palatino Linotype"/>
                <a:ea typeface=""/>
              </a:rPr>
              <a:t>Competenza concorrente</a:t>
            </a:r>
            <a:r>
              <a:rPr lang="it-IT" sz="3100" kern="1200" dirty="0">
                <a:solidFill>
                  <a:prstClr val="black"/>
                </a:solidFill>
                <a:latin typeface="Palatino Linotype"/>
                <a:ea typeface=""/>
              </a:rPr>
              <a:t> (art. 4, par. 2, lett. </a:t>
            </a:r>
            <a:r>
              <a:rPr lang="it-IT" sz="3100" kern="1200" dirty="0" err="1">
                <a:solidFill>
                  <a:prstClr val="black"/>
                </a:solidFill>
                <a:latin typeface="Palatino Linotype"/>
                <a:ea typeface=""/>
              </a:rPr>
              <a:t>j</a:t>
            </a:r>
            <a:r>
              <a:rPr lang="it-IT" sz="3100" kern="1200" dirty="0">
                <a:solidFill>
                  <a:prstClr val="black"/>
                </a:solidFill>
                <a:latin typeface="Palatino Linotype"/>
                <a:ea typeface=""/>
              </a:rPr>
              <a:t>), TFUE)</a:t>
            </a:r>
          </a:p>
          <a:p>
            <a:pPr algn="just" defTabSz="649490" rtl="0">
              <a:defRPr/>
            </a:pPr>
            <a:endParaRPr lang="it-IT" sz="1099" kern="1200" dirty="0">
              <a:solidFill>
                <a:prstClr val="black"/>
              </a:solidFill>
              <a:latin typeface="Palatino Linotype"/>
              <a:ea typeface=""/>
            </a:endParaRPr>
          </a:p>
          <a:p>
            <a:pPr marL="405943" indent="-405943" algn="just" defTabSz="649490" rtl="0">
              <a:buFontTx/>
              <a:buChar char="-"/>
              <a:defRPr/>
            </a:pPr>
            <a:r>
              <a:rPr lang="it-IT" sz="3100" kern="1200" dirty="0">
                <a:solidFill>
                  <a:prstClr val="black"/>
                </a:solidFill>
                <a:latin typeface="Palatino Linotype"/>
                <a:ea typeface=""/>
              </a:rPr>
              <a:t>Gli Stati membri possono legiferare liberamente </a:t>
            </a:r>
            <a:r>
              <a:rPr lang="it-IT" sz="3100" kern="1200" dirty="0">
                <a:solidFill>
                  <a:prstClr val="black"/>
                </a:solidFill>
                <a:latin typeface="Palatino Linotype"/>
                <a:ea typeface="ＭＳ 明朝"/>
              </a:rPr>
              <a:t>nella misura in cui l’Unione non abbia esercitato la competenza o abbia deciso di cessare una competenza già avviata (art. 2, par. 2, TFUE)</a:t>
            </a:r>
            <a:endParaRPr lang="it-IT" sz="3100" kern="1200" dirty="0">
              <a:solidFill>
                <a:prstClr val="black"/>
              </a:solidFill>
              <a:latin typeface="Palatino Linotype"/>
              <a:ea typeface=""/>
            </a:endParaRPr>
          </a:p>
          <a:p>
            <a:pPr marL="405943" indent="-405943" algn="just" defTabSz="649490" rtl="0">
              <a:buFontTx/>
              <a:buChar char="-"/>
              <a:defRPr/>
            </a:pPr>
            <a:r>
              <a:rPr lang="it-IT" sz="3100" kern="1200" dirty="0">
                <a:solidFill>
                  <a:prstClr val="black"/>
                </a:solidFill>
                <a:latin typeface="Palatino Linotype"/>
                <a:ea typeface=""/>
              </a:rPr>
              <a:t>L’esercizio della competenza da parte dell’Unione deve avvenire nel rispetto dei </a:t>
            </a:r>
            <a:r>
              <a:rPr lang="it-IT" sz="3100" b="1" kern="1200" dirty="0">
                <a:solidFill>
                  <a:prstClr val="black"/>
                </a:solidFill>
                <a:latin typeface="Palatino Linotype"/>
                <a:ea typeface=""/>
              </a:rPr>
              <a:t>principi di sussidiarietà e proporzionalità </a:t>
            </a:r>
            <a:r>
              <a:rPr lang="it-IT" sz="3100" kern="1200" dirty="0">
                <a:solidFill>
                  <a:prstClr val="black"/>
                </a:solidFill>
                <a:latin typeface="Palatino Linotype"/>
                <a:ea typeface=""/>
              </a:rPr>
              <a:t>(art. 5, </a:t>
            </a:r>
            <a:r>
              <a:rPr lang="it-IT" sz="3100" kern="1200" dirty="0" err="1">
                <a:solidFill>
                  <a:prstClr val="black"/>
                </a:solidFill>
                <a:latin typeface="Palatino Linotype"/>
                <a:ea typeface=""/>
              </a:rPr>
              <a:t>parr</a:t>
            </a:r>
            <a:r>
              <a:rPr lang="it-IT" sz="3100" kern="1200" dirty="0">
                <a:solidFill>
                  <a:prstClr val="black"/>
                </a:solidFill>
                <a:latin typeface="Palatino Linotype"/>
                <a:ea typeface=""/>
              </a:rPr>
              <a:t>. 2 e 3, TUE; Protocollo n. 2)</a:t>
            </a:r>
          </a:p>
        </p:txBody>
      </p:sp>
      <p:sp>
        <p:nvSpPr>
          <p:cNvPr id="8" name="Text Box 3">
            <a:extLst>
              <a:ext uri="{FF2B5EF4-FFF2-40B4-BE49-F238E27FC236}">
                <a16:creationId xmlns:a16="http://schemas.microsoft.com/office/drawing/2014/main" id="{71158AEA-1D2F-3A42-876A-0CD0B3A8E5F8}"/>
              </a:ext>
            </a:extLst>
          </p:cNvPr>
          <p:cNvSpPr txBox="1">
            <a:spLocks noChangeArrowheads="1"/>
          </p:cNvSpPr>
          <p:nvPr/>
        </p:nvSpPr>
        <p:spPr bwMode="auto">
          <a:xfrm>
            <a:off x="638952" y="4569742"/>
            <a:ext cx="12042987" cy="4470183"/>
          </a:xfrm>
          <a:prstGeom prst="rect">
            <a:avLst/>
          </a:prstGeom>
          <a:solidFill>
            <a:srgbClr val="FDCA7F"/>
          </a:solidFill>
          <a:ln>
            <a:noFill/>
          </a:ln>
          <a:effectLst/>
          <a:extLst>
            <a:ext uri="{91240B29-F687-4f45-9708-019B960494DF}"/>
            <a:ext uri="{AF507438-7753-43e0-B8FC-AC1667EBCBE1}"/>
          </a:extLst>
        </p:spPr>
        <p:txBody>
          <a:bodyPr lIns="129904" tIns="64953" rIns="129904" bIns="64953">
            <a:spAutoFit/>
          </a:bodyPr>
          <a:lstStyle/>
          <a:p>
            <a:pPr marL="456917" indent="-456917" algn="just" defTabSz="649490" rtl="0">
              <a:buFontTx/>
              <a:buChar char="-"/>
              <a:defRPr/>
            </a:pPr>
            <a:r>
              <a:rPr lang="it-IT" sz="2800" b="1" kern="1200" dirty="0">
                <a:solidFill>
                  <a:prstClr val="black"/>
                </a:solidFill>
                <a:latin typeface="Palatino Linotype"/>
                <a:ea typeface=""/>
              </a:rPr>
              <a:t>Protocollo n. 25</a:t>
            </a:r>
            <a:r>
              <a:rPr lang="it-IT" sz="2800" kern="1200" dirty="0">
                <a:solidFill>
                  <a:prstClr val="black"/>
                </a:solidFill>
                <a:latin typeface="Palatino Linotype"/>
                <a:ea typeface=""/>
              </a:rPr>
              <a:t>: “</a:t>
            </a:r>
            <a:r>
              <a:rPr lang="it-IT" sz="2800" b="1" i="1" kern="1200" dirty="0">
                <a:solidFill>
                  <a:prstClr val="black"/>
                </a:solidFill>
                <a:latin typeface="Palatino Linotype"/>
                <a:ea typeface=""/>
              </a:rPr>
              <a:t>elementi disciplinati</a:t>
            </a:r>
            <a:r>
              <a:rPr lang="it-IT" sz="2800" kern="1200" dirty="0">
                <a:solidFill>
                  <a:prstClr val="black"/>
                </a:solidFill>
                <a:latin typeface="Palatino Linotype"/>
                <a:ea typeface=""/>
              </a:rPr>
              <a:t>” dai singoli atti normativi </a:t>
            </a:r>
          </a:p>
          <a:p>
            <a:pPr marL="456917" indent="-456917" algn="just" defTabSz="649490" rtl="0">
              <a:buFontTx/>
              <a:buChar char="-"/>
              <a:defRPr/>
            </a:pPr>
            <a:endParaRPr lang="it-IT" sz="2800" kern="1200" dirty="0">
              <a:solidFill>
                <a:prstClr val="black"/>
              </a:solidFill>
              <a:latin typeface="Palatino Linotype"/>
              <a:ea typeface=""/>
            </a:endParaRPr>
          </a:p>
          <a:p>
            <a:pPr marL="456917" indent="-456917" algn="just" defTabSz="649490" rtl="0">
              <a:buFontTx/>
              <a:buChar char="-"/>
              <a:defRPr/>
            </a:pPr>
            <a:endParaRPr lang="it-IT" sz="996" b="1" kern="1200" dirty="0">
              <a:solidFill>
                <a:prstClr val="black"/>
              </a:solidFill>
              <a:latin typeface="Palatino Linotype"/>
              <a:ea typeface=""/>
            </a:endParaRPr>
          </a:p>
          <a:p>
            <a:pPr marL="456917" indent="-456917" algn="just" defTabSz="649490" rtl="0">
              <a:buFontTx/>
              <a:buChar char="-"/>
              <a:defRPr/>
            </a:pPr>
            <a:r>
              <a:rPr lang="it-IT" sz="2800" b="1" kern="1200" dirty="0">
                <a:solidFill>
                  <a:prstClr val="black"/>
                </a:solidFill>
                <a:latin typeface="Palatino Linotype"/>
                <a:ea typeface=""/>
              </a:rPr>
              <a:t>Art. 72 TFUE</a:t>
            </a:r>
            <a:r>
              <a:rPr lang="it-IT" sz="2800" kern="1200" dirty="0">
                <a:solidFill>
                  <a:prstClr val="black"/>
                </a:solidFill>
                <a:latin typeface="Palatino Linotype"/>
                <a:ea typeface=""/>
              </a:rPr>
              <a:t>: mantenimento dell’ordine pubblico e salvaguardia della sicurezza interna</a:t>
            </a:r>
          </a:p>
          <a:p>
            <a:pPr marL="456917" indent="-456917" algn="just" defTabSz="649490" rtl="0">
              <a:buFontTx/>
              <a:buChar char="-"/>
              <a:defRPr/>
            </a:pPr>
            <a:endParaRPr lang="it-IT" sz="2800" kern="1200" dirty="0">
              <a:solidFill>
                <a:prstClr val="black"/>
              </a:solidFill>
              <a:latin typeface="Palatino Linotype"/>
              <a:ea typeface=""/>
            </a:endParaRPr>
          </a:p>
          <a:p>
            <a:pPr algn="just" defTabSz="649490" rtl="0">
              <a:defRPr/>
            </a:pPr>
            <a:endParaRPr lang="it-IT" sz="1000" kern="1200" dirty="0">
              <a:solidFill>
                <a:prstClr val="black"/>
              </a:solidFill>
              <a:latin typeface="Palatino Linotype"/>
              <a:ea typeface=""/>
            </a:endParaRPr>
          </a:p>
          <a:p>
            <a:pPr marL="456917" indent="-456917" algn="just" defTabSz="649490" rtl="0">
              <a:buFontTx/>
              <a:buChar char="-"/>
              <a:defRPr/>
            </a:pPr>
            <a:r>
              <a:rPr lang="it-IT" sz="2800" b="1" kern="1200" dirty="0">
                <a:solidFill>
                  <a:prstClr val="black"/>
                </a:solidFill>
                <a:latin typeface="Palatino Linotype"/>
                <a:ea typeface=""/>
              </a:rPr>
              <a:t>Art. 77, par. 4 TFUE</a:t>
            </a:r>
            <a:r>
              <a:rPr lang="it-IT" sz="2800" kern="1200" dirty="0">
                <a:solidFill>
                  <a:prstClr val="black"/>
                </a:solidFill>
                <a:latin typeface="Palatino Linotype"/>
                <a:ea typeface=""/>
              </a:rPr>
              <a:t>: “</a:t>
            </a:r>
            <a:r>
              <a:rPr lang="it-IT" sz="2800" b="1" i="1" kern="1200" dirty="0">
                <a:solidFill>
                  <a:prstClr val="black"/>
                </a:solidFill>
                <a:latin typeface="Palatino Linotype"/>
                <a:ea typeface=""/>
              </a:rPr>
              <a:t>delimitazione geografica delle rispettive frontiere, conformemente al diritto internazionale</a:t>
            </a:r>
            <a:r>
              <a:rPr lang="it-IT" sz="2800" kern="1200" dirty="0">
                <a:solidFill>
                  <a:prstClr val="black"/>
                </a:solidFill>
                <a:latin typeface="Palatino Linotype"/>
                <a:ea typeface=""/>
              </a:rPr>
              <a:t>”</a:t>
            </a:r>
          </a:p>
          <a:p>
            <a:pPr marL="456917" indent="-456917" algn="just" defTabSz="649490" rtl="0">
              <a:buFontTx/>
              <a:buChar char="-"/>
              <a:defRPr/>
            </a:pPr>
            <a:endParaRPr lang="it-IT" sz="2800" kern="1200" dirty="0">
              <a:solidFill>
                <a:prstClr val="black"/>
              </a:solidFill>
              <a:latin typeface="Palatino Linotype"/>
              <a:ea typeface=""/>
            </a:endParaRPr>
          </a:p>
          <a:p>
            <a:pPr algn="just" defTabSz="649490" rtl="0">
              <a:defRPr/>
            </a:pPr>
            <a:endParaRPr lang="it-IT" sz="1000" kern="1200" dirty="0">
              <a:solidFill>
                <a:prstClr val="black"/>
              </a:solidFill>
              <a:latin typeface="Palatino Linotype"/>
              <a:ea typeface=""/>
            </a:endParaRPr>
          </a:p>
          <a:p>
            <a:pPr marL="456917" indent="-456917" algn="just" defTabSz="649490" rtl="0">
              <a:buFontTx/>
              <a:buChar char="-"/>
              <a:defRPr/>
            </a:pPr>
            <a:r>
              <a:rPr lang="it-IT" sz="2800" b="1" kern="1200" dirty="0">
                <a:solidFill>
                  <a:prstClr val="black"/>
                </a:solidFill>
                <a:latin typeface="Palatino Linotype"/>
                <a:ea typeface=""/>
              </a:rPr>
              <a:t>Art. 79, par. 5 TFUE</a:t>
            </a:r>
            <a:r>
              <a:rPr lang="it-IT" sz="2800" kern="1200" dirty="0">
                <a:solidFill>
                  <a:prstClr val="black"/>
                </a:solidFill>
                <a:latin typeface="Palatino Linotype"/>
                <a:ea typeface=""/>
              </a:rPr>
              <a:t>: volume di ingressi per motivi di lavoro</a:t>
            </a:r>
          </a:p>
        </p:txBody>
      </p:sp>
    </p:spTree>
    <p:extLst>
      <p:ext uri="{BB962C8B-B14F-4D97-AF65-F5344CB8AC3E}">
        <p14:creationId xmlns:p14="http://schemas.microsoft.com/office/powerpoint/2010/main" val="25397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C86AB97-EB38-524B-B902-E2055E7FD003}"/>
              </a:ext>
            </a:extLst>
          </p:cNvPr>
          <p:cNvSpPr txBox="1"/>
          <p:nvPr/>
        </p:nvSpPr>
        <p:spPr>
          <a:xfrm>
            <a:off x="-241583" y="216747"/>
            <a:ext cx="13424748" cy="1754270"/>
          </a:xfrm>
          <a:prstGeom prst="rect">
            <a:avLst/>
          </a:prstGeom>
          <a:noFill/>
        </p:spPr>
        <p:txBody>
          <a:bodyPr lIns="91388" tIns="45692" rIns="91388" bIns="45692">
            <a:spAutoFit/>
          </a:bodyPr>
          <a:lstStyle/>
          <a:p>
            <a:pPr lvl="1" indent="228262" defTabSz="583334" rtl="0">
              <a:defRPr/>
            </a:pPr>
            <a:r>
              <a:rPr lang="it-IT" dirty="0">
                <a:latin typeface="News Gothic MT"/>
                <a:ea typeface=""/>
              </a:rPr>
              <a:t>Principio di solidarietà </a:t>
            </a:r>
          </a:p>
          <a:p>
            <a:pPr lvl="1" indent="228262" defTabSz="583334" rtl="0">
              <a:defRPr/>
            </a:pPr>
            <a:r>
              <a:rPr lang="it-IT" dirty="0">
                <a:latin typeface="News Gothic MT"/>
                <a:ea typeface=""/>
              </a:rPr>
              <a:t>ed equa ripartizione delle responsabilità </a:t>
            </a:r>
          </a:p>
          <a:p>
            <a:pPr lvl="1" indent="228262" defTabSz="583334" rtl="0">
              <a:defRPr/>
            </a:pPr>
            <a:r>
              <a:rPr lang="it-IT" dirty="0">
                <a:latin typeface="News Gothic MT"/>
                <a:ea typeface=""/>
              </a:rPr>
              <a:t>(</a:t>
            </a:r>
            <a:r>
              <a:rPr lang="it-IT" dirty="0">
                <a:latin typeface="Helvetica Neue"/>
                <a:ea typeface="Helvetica Neue"/>
                <a:cs typeface="Helvetica Neue"/>
                <a:sym typeface="Helvetica Neue"/>
              </a:rPr>
              <a:t>art. 67, par. 2)</a:t>
            </a:r>
            <a:endParaRPr lang="it-IT" dirty="0">
              <a:latin typeface="News Gothic MT"/>
              <a:ea typeface=""/>
            </a:endParaRPr>
          </a:p>
        </p:txBody>
      </p:sp>
      <p:sp>
        <p:nvSpPr>
          <p:cNvPr id="5" name="CasellaDiTesto 4">
            <a:extLst>
              <a:ext uri="{FF2B5EF4-FFF2-40B4-BE49-F238E27FC236}">
                <a16:creationId xmlns:a16="http://schemas.microsoft.com/office/drawing/2014/main" id="{15258C8F-36AD-4A47-A89E-ECC883ECEB09}"/>
              </a:ext>
            </a:extLst>
          </p:cNvPr>
          <p:cNvSpPr txBox="1"/>
          <p:nvPr/>
        </p:nvSpPr>
        <p:spPr>
          <a:xfrm>
            <a:off x="1591735" y="2248748"/>
            <a:ext cx="10523502" cy="4524315"/>
          </a:xfrm>
          <a:prstGeom prst="rect">
            <a:avLst/>
          </a:prstGeom>
          <a:noFill/>
        </p:spPr>
        <p:txBody>
          <a:bodyPr>
            <a:spAutoFit/>
          </a:bodyPr>
          <a:lstStyle/>
          <a:p>
            <a:pPr algn="just" defTabSz="583334" rtl="0">
              <a:defRPr/>
            </a:pPr>
            <a:r>
              <a:rPr lang="it-IT" dirty="0">
                <a:latin typeface="Helvetica Neue"/>
                <a:ea typeface="Helvetica Neue"/>
                <a:cs typeface="Helvetica Neue"/>
                <a:sym typeface="Helvetica Neue"/>
              </a:rPr>
              <a:t>art. 80 TFUE: “</a:t>
            </a:r>
            <a:r>
              <a:rPr lang="it-IT" i="1" dirty="0">
                <a:latin typeface="News Gothic MT"/>
                <a:ea typeface=""/>
              </a:rPr>
              <a:t>Le politiche dell’Unione di cui al presente capo e la loro attuazione sono </a:t>
            </a:r>
            <a:r>
              <a:rPr lang="it-IT" i="1" u="sng" dirty="0">
                <a:latin typeface="News Gothic MT"/>
                <a:ea typeface=""/>
              </a:rPr>
              <a:t>governate</a:t>
            </a:r>
            <a:r>
              <a:rPr lang="it-IT" i="1" dirty="0">
                <a:latin typeface="News Gothic MT"/>
                <a:ea typeface=""/>
              </a:rPr>
              <a:t> dal principio di solidarietà e di equa ripartizione della responsabilità tra gli Stati membri, </a:t>
            </a:r>
            <a:r>
              <a:rPr lang="it-IT" i="1" u="sng" dirty="0">
                <a:latin typeface="News Gothic MT"/>
                <a:ea typeface=""/>
              </a:rPr>
              <a:t>anche</a:t>
            </a:r>
            <a:r>
              <a:rPr lang="it-IT" i="1" dirty="0">
                <a:latin typeface="News Gothic MT"/>
                <a:ea typeface=""/>
              </a:rPr>
              <a:t> sul piano finanziario. </a:t>
            </a:r>
            <a:r>
              <a:rPr lang="it-IT" i="1" u="sng" dirty="0">
                <a:latin typeface="News Gothic MT"/>
                <a:ea typeface=""/>
              </a:rPr>
              <a:t>Ogniqualvolta necessario</a:t>
            </a:r>
            <a:r>
              <a:rPr lang="it-IT" i="1" dirty="0">
                <a:latin typeface="News Gothic MT"/>
                <a:ea typeface=""/>
              </a:rPr>
              <a:t>, gli atti dell’Unione adottati in virtù del presente capo contengono misure appropriate ai fini dell’applicazione di tale principio”.</a:t>
            </a:r>
          </a:p>
        </p:txBody>
      </p:sp>
      <p:sp>
        <p:nvSpPr>
          <p:cNvPr id="6" name="CasellaDiTesto 5">
            <a:extLst>
              <a:ext uri="{FF2B5EF4-FFF2-40B4-BE49-F238E27FC236}">
                <a16:creationId xmlns:a16="http://schemas.microsoft.com/office/drawing/2014/main" id="{D39C7129-75B8-9C41-90BA-8E576591940F}"/>
              </a:ext>
            </a:extLst>
          </p:cNvPr>
          <p:cNvSpPr txBox="1"/>
          <p:nvPr/>
        </p:nvSpPr>
        <p:spPr>
          <a:xfrm>
            <a:off x="1591735" y="7037494"/>
            <a:ext cx="10523502" cy="2246769"/>
          </a:xfrm>
          <a:prstGeom prst="rect">
            <a:avLst/>
          </a:prstGeom>
          <a:noFill/>
        </p:spPr>
        <p:txBody>
          <a:bodyPr>
            <a:spAutoFit/>
          </a:bodyPr>
          <a:lstStyle/>
          <a:p>
            <a:pPr algn="just" defTabSz="583334" rtl="0">
              <a:defRPr/>
            </a:pPr>
            <a:r>
              <a:rPr lang="it-IT" sz="2800" dirty="0">
                <a:latin typeface="Helvetica Neue"/>
                <a:ea typeface="Helvetica Neue"/>
                <a:cs typeface="Helvetica Neue"/>
                <a:sym typeface="Helvetica Neue"/>
              </a:rPr>
              <a:t>art. 78, par. 3 TFUE: </a:t>
            </a:r>
            <a:r>
              <a:rPr lang="it-IT" sz="2800" i="1" dirty="0">
                <a:latin typeface="News Gothic MT"/>
                <a:ea typeface=""/>
              </a:rPr>
              <a:t>Qualora uno o più SM debbano affrontare una situazione di emergenza caratterizzata da un afflusso improvviso di cittadini di Paesi terzi, il Consiglio, su proposta della Commissione e previa consultazione del PE, può adottare </a:t>
            </a:r>
            <a:r>
              <a:rPr lang="it-IT" sz="2800" i="1" u="sng" dirty="0">
                <a:latin typeface="News Gothic MT"/>
                <a:ea typeface=""/>
              </a:rPr>
              <a:t>misure temporanee</a:t>
            </a:r>
            <a:r>
              <a:rPr lang="it-IT" sz="2800" i="1" dirty="0">
                <a:latin typeface="News Gothic MT"/>
                <a:ea typeface=""/>
              </a:rPr>
              <a:t> a beneficio dello SM interessato.</a:t>
            </a:r>
          </a:p>
        </p:txBody>
      </p:sp>
    </p:spTree>
    <p:extLst>
      <p:ext uri="{BB962C8B-B14F-4D97-AF65-F5344CB8AC3E}">
        <p14:creationId xmlns:p14="http://schemas.microsoft.com/office/powerpoint/2010/main" val="148678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B0279CC-C2EC-6643-956E-8AF8BEC1A9E4}"/>
              </a:ext>
            </a:extLst>
          </p:cNvPr>
          <p:cNvSpPr txBox="1"/>
          <p:nvPr/>
        </p:nvSpPr>
        <p:spPr>
          <a:xfrm>
            <a:off x="973103" y="677334"/>
            <a:ext cx="10683804" cy="5078257"/>
          </a:xfrm>
          <a:prstGeom prst="rect">
            <a:avLst/>
          </a:prstGeom>
          <a:noFill/>
        </p:spPr>
        <p:txBody>
          <a:bodyPr lIns="91388" tIns="45692" rIns="91388" bIns="45692">
            <a:spAutoFit/>
          </a:bodyPr>
          <a:lstStyle/>
          <a:p>
            <a:pPr lvl="1" indent="228262" defTabSz="583334" rtl="0">
              <a:defRPr/>
            </a:pPr>
            <a:r>
              <a:rPr lang="it-IT" dirty="0">
                <a:latin typeface="News Gothic MT"/>
                <a:ea typeface=""/>
              </a:rPr>
              <a:t>Principio di leale cooperazione </a:t>
            </a:r>
          </a:p>
          <a:p>
            <a:pPr lvl="1" indent="228262" defTabSz="583334" rtl="0">
              <a:defRPr/>
            </a:pPr>
            <a:r>
              <a:rPr lang="it-IT" dirty="0">
                <a:latin typeface="News Gothic MT"/>
                <a:ea typeface=""/>
              </a:rPr>
              <a:t>(art. 4, par. 3 TUE)</a:t>
            </a:r>
          </a:p>
          <a:p>
            <a:pPr lvl="1" indent="228262" defTabSz="583334" rtl="0">
              <a:defRPr/>
            </a:pPr>
            <a:endParaRPr lang="it-IT" dirty="0">
              <a:latin typeface="News Gothic MT"/>
              <a:ea typeface=""/>
            </a:endParaRPr>
          </a:p>
          <a:p>
            <a:pPr lvl="1" indent="228262" defTabSz="583334" rtl="0">
              <a:defRPr/>
            </a:pPr>
            <a:r>
              <a:rPr lang="it-IT" dirty="0">
                <a:latin typeface="News Gothic MT"/>
                <a:ea typeface=""/>
              </a:rPr>
              <a:t>“</a:t>
            </a:r>
            <a:r>
              <a:rPr lang="it-IT" i="1" dirty="0">
                <a:latin typeface="News Gothic MT"/>
                <a:ea typeface=""/>
              </a:rPr>
              <a:t>L’Unione e gli Stati membri si rispettano e si assistono reciprocamente </a:t>
            </a:r>
            <a:r>
              <a:rPr lang="it-IT" i="1" u="sng" dirty="0">
                <a:latin typeface="News Gothic MT"/>
                <a:ea typeface=""/>
              </a:rPr>
              <a:t>nell’adempimento dei compiti derivanti dai trattati</a:t>
            </a:r>
            <a:r>
              <a:rPr lang="it-IT" dirty="0">
                <a:latin typeface="News Gothic MT"/>
                <a:ea typeface=""/>
              </a:rPr>
              <a:t>”</a:t>
            </a:r>
          </a:p>
          <a:p>
            <a:pPr lvl="1" indent="228262" defTabSz="583334" rtl="0">
              <a:defRPr/>
            </a:pPr>
            <a:endParaRPr lang="it-IT" dirty="0">
              <a:latin typeface="News Gothic MT"/>
              <a:ea typeface=""/>
            </a:endParaRPr>
          </a:p>
          <a:p>
            <a:pPr lvl="1" indent="228262" defTabSz="583334" rtl="0">
              <a:defRPr/>
            </a:pPr>
            <a:endParaRPr lang="it-IT" dirty="0">
              <a:latin typeface="News Gothic MT"/>
              <a:ea typeface=""/>
            </a:endParaRPr>
          </a:p>
          <a:p>
            <a:pPr lvl="1" indent="228262" defTabSz="583334" rtl="0">
              <a:defRPr/>
            </a:pPr>
            <a:endParaRPr lang="it-IT" dirty="0">
              <a:latin typeface="News Gothic MT"/>
              <a:ea typeface=""/>
            </a:endParaRPr>
          </a:p>
        </p:txBody>
      </p:sp>
      <p:sp>
        <p:nvSpPr>
          <p:cNvPr id="3" name="CasellaDiTesto 2">
            <a:extLst>
              <a:ext uri="{FF2B5EF4-FFF2-40B4-BE49-F238E27FC236}">
                <a16:creationId xmlns:a16="http://schemas.microsoft.com/office/drawing/2014/main" id="{F2D219D8-B01C-3C4D-8435-D7AFA53EAC5B}"/>
              </a:ext>
            </a:extLst>
          </p:cNvPr>
          <p:cNvSpPr txBox="1"/>
          <p:nvPr/>
        </p:nvSpPr>
        <p:spPr>
          <a:xfrm>
            <a:off x="460588" y="4876801"/>
            <a:ext cx="12135556" cy="1200272"/>
          </a:xfrm>
          <a:prstGeom prst="rect">
            <a:avLst/>
          </a:prstGeom>
          <a:noFill/>
        </p:spPr>
        <p:txBody>
          <a:bodyPr lIns="91388" tIns="45692" rIns="91388" bIns="45692">
            <a:spAutoFit/>
          </a:bodyPr>
          <a:lstStyle/>
          <a:p>
            <a:pPr defTabSz="583334" rtl="0">
              <a:defRPr/>
            </a:pPr>
            <a:r>
              <a:rPr lang="it-IT" dirty="0">
                <a:latin typeface="News Gothic MT"/>
                <a:ea typeface=""/>
              </a:rPr>
              <a:t>Principio della fiducia reciproca e mutuo riconoscimento</a:t>
            </a:r>
          </a:p>
        </p:txBody>
      </p:sp>
      <p:sp>
        <p:nvSpPr>
          <p:cNvPr id="5" name="Text Box 3">
            <a:extLst>
              <a:ext uri="{FF2B5EF4-FFF2-40B4-BE49-F238E27FC236}">
                <a16:creationId xmlns:a16="http://schemas.microsoft.com/office/drawing/2014/main" id="{50B53107-8264-5748-B327-95E3037F6879}"/>
              </a:ext>
            </a:extLst>
          </p:cNvPr>
          <p:cNvSpPr txBox="1">
            <a:spLocks noChangeArrowheads="1"/>
          </p:cNvSpPr>
          <p:nvPr/>
        </p:nvSpPr>
        <p:spPr bwMode="auto">
          <a:xfrm>
            <a:off x="1074703" y="6771076"/>
            <a:ext cx="10805724" cy="1925833"/>
          </a:xfrm>
          <a:prstGeom prst="rect">
            <a:avLst/>
          </a:prstGeom>
          <a:solidFill>
            <a:srgbClr val="FDCA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9904" tIns="64953" rIns="129904" bIns="64953">
            <a:spAutoFit/>
          </a:bodyPr>
          <a:lstStyle>
            <a:lvl1pPr defTabSz="455613">
              <a:defRPr>
                <a:solidFill>
                  <a:schemeClr val="tx1"/>
                </a:solidFill>
                <a:latin typeface="Garamond" panose="02020404030301010803" pitchFamily="18" charset="0"/>
                <a:ea typeface="ＭＳ Ｐゴシック" panose="020B0600070205080204" pitchFamily="34" charset="-128"/>
              </a:defRPr>
            </a:lvl1pPr>
            <a:lvl2pPr marL="742950" indent="-285750" defTabSz="455613">
              <a:defRPr>
                <a:solidFill>
                  <a:schemeClr val="tx1"/>
                </a:solidFill>
                <a:latin typeface="Garamond" panose="02020404030301010803" pitchFamily="18" charset="0"/>
                <a:ea typeface="ＭＳ Ｐゴシック" panose="020B0600070205080204" pitchFamily="34" charset="-128"/>
              </a:defRPr>
            </a:lvl2pPr>
            <a:lvl3pPr marL="1143000" indent="-228600" defTabSz="455613">
              <a:defRPr>
                <a:solidFill>
                  <a:schemeClr val="tx1"/>
                </a:solidFill>
                <a:latin typeface="Garamond" panose="02020404030301010803" pitchFamily="18" charset="0"/>
                <a:ea typeface="ＭＳ Ｐゴシック" panose="020B0600070205080204" pitchFamily="34" charset="-128"/>
              </a:defRPr>
            </a:lvl3pPr>
            <a:lvl4pPr marL="1600200" indent="-228600" defTabSz="455613">
              <a:defRPr>
                <a:solidFill>
                  <a:schemeClr val="tx1"/>
                </a:solidFill>
                <a:latin typeface="Garamond" panose="02020404030301010803" pitchFamily="18" charset="0"/>
                <a:ea typeface="ＭＳ Ｐゴシック" panose="020B0600070205080204" pitchFamily="34" charset="-128"/>
              </a:defRPr>
            </a:lvl4pPr>
            <a:lvl5pPr marL="2057400" indent="-228600" defTabSz="455613">
              <a:defRPr>
                <a:solidFill>
                  <a:schemeClr val="tx1"/>
                </a:solidFill>
                <a:latin typeface="Garamond" panose="02020404030301010803" pitchFamily="18"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pPr algn="just" defTabSz="647973" rtl="0" fontAlgn="base">
              <a:spcBef>
                <a:spcPct val="0"/>
              </a:spcBef>
              <a:spcAft>
                <a:spcPct val="0"/>
              </a:spcAft>
              <a:defRPr/>
            </a:pPr>
            <a:r>
              <a:rPr lang="it-IT" sz="5120" b="1" dirty="0">
                <a:solidFill>
                  <a:sysClr val="windowText" lastClr="000000"/>
                </a:solidFill>
                <a:latin typeface="Times New Roman"/>
                <a:ea typeface=""/>
                <a:cs typeface="Times New Roman"/>
              </a:rPr>
              <a:t>Corte </a:t>
            </a:r>
            <a:r>
              <a:rPr lang="it-IT" sz="5120" b="1" dirty="0" err="1">
                <a:solidFill>
                  <a:sysClr val="windowText" lastClr="000000"/>
                </a:solidFill>
                <a:latin typeface="Times New Roman"/>
                <a:ea typeface=""/>
                <a:cs typeface="Times New Roman"/>
              </a:rPr>
              <a:t>giust</a:t>
            </a:r>
            <a:r>
              <a:rPr lang="it-IT" sz="5120" b="1" dirty="0">
                <a:solidFill>
                  <a:sysClr val="windowText" lastClr="000000"/>
                </a:solidFill>
                <a:latin typeface="Times New Roman"/>
                <a:ea typeface=""/>
                <a:cs typeface="Times New Roman"/>
              </a:rPr>
              <a:t>. </a:t>
            </a:r>
            <a:r>
              <a:rPr lang="it-IT" sz="3413" i="1" kern="1200" dirty="0">
                <a:solidFill>
                  <a:prstClr val="black"/>
                </a:solidFill>
              </a:rPr>
              <a:t>N.S. </a:t>
            </a:r>
            <a:r>
              <a:rPr lang="it-IT" sz="3413" i="1" kern="1200" dirty="0" err="1">
                <a:solidFill>
                  <a:prstClr val="black"/>
                </a:solidFill>
              </a:rPr>
              <a:t>eM.E</a:t>
            </a:r>
            <a:r>
              <a:rPr lang="it-IT" sz="3413" kern="1200" dirty="0">
                <a:solidFill>
                  <a:prstClr val="black"/>
                </a:solidFill>
              </a:rPr>
              <a:t>. (sentenza 21 dicembre 2011, cause riunite C‑411/10 e C‑493/10)</a:t>
            </a:r>
            <a:endParaRPr lang="it-IT" sz="5120" b="1" dirty="0">
              <a:solidFill>
                <a:sysClr val="windowText" lastClr="000000"/>
              </a:solidFill>
              <a:latin typeface="Times New Roman"/>
              <a:ea typeface=""/>
              <a:cs typeface="Times New Roman"/>
            </a:endParaRPr>
          </a:p>
          <a:p>
            <a:pPr algn="just" defTabSz="647973" rtl="0" fontAlgn="base">
              <a:spcBef>
                <a:spcPct val="0"/>
              </a:spcBef>
              <a:spcAft>
                <a:spcPct val="0"/>
              </a:spcAft>
              <a:defRPr/>
            </a:pPr>
            <a:endParaRPr lang="it-IT" altLang="it-IT" sz="3129" kern="1200" dirty="0">
              <a:solidFill>
                <a:srgbClr val="000000"/>
              </a:solidFill>
              <a:latin typeface="Palatino Linotype" panose="02040502050505030304" pitchFamily="18" charset="0"/>
              <a:sym typeface="Helvetica Light" panose="020B0403020202020204" pitchFamily="34" charset="0"/>
            </a:endParaRPr>
          </a:p>
        </p:txBody>
      </p:sp>
    </p:spTree>
    <p:extLst>
      <p:ext uri="{BB962C8B-B14F-4D97-AF65-F5344CB8AC3E}">
        <p14:creationId xmlns:p14="http://schemas.microsoft.com/office/powerpoint/2010/main" val="170648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Immagine 4">
            <a:extLst>
              <a:ext uri="{FF2B5EF4-FFF2-40B4-BE49-F238E27FC236}">
                <a16:creationId xmlns:a16="http://schemas.microsoft.com/office/drawing/2014/main" id="{2FC1E569-88B0-864D-A9FF-D199F307E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99"/>
            <a:ext cx="13004800" cy="972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8E792299-6569-E948-93F4-B5A3ACF54F6B}"/>
              </a:ext>
            </a:extLst>
          </p:cNvPr>
          <p:cNvSpPr txBox="1"/>
          <p:nvPr/>
        </p:nvSpPr>
        <p:spPr>
          <a:xfrm>
            <a:off x="255130" y="1291450"/>
            <a:ext cx="2609991" cy="2193164"/>
          </a:xfrm>
          <a:prstGeom prst="rect">
            <a:avLst/>
          </a:prstGeom>
          <a:noFill/>
        </p:spPr>
        <p:txBody>
          <a:bodyPr>
            <a:spAutoFit/>
          </a:bodyPr>
          <a:lstStyle/>
          <a:p>
            <a:pPr algn="l" defTabSz="1300460" rtl="0" eaLnBrk="0" fontAlgn="base" hangingPunct="0">
              <a:spcBef>
                <a:spcPct val="0"/>
              </a:spcBef>
              <a:spcAft>
                <a:spcPct val="0"/>
              </a:spcAft>
              <a:defRPr/>
            </a:pPr>
            <a:r>
              <a:rPr lang="it-IT" sz="3413" b="1" kern="1200" dirty="0">
                <a:solidFill>
                  <a:srgbClr val="2C7C9F">
                    <a:lumMod val="75000"/>
                  </a:srgbClr>
                </a:solidFill>
                <a:latin typeface="Arial"/>
                <a:ea typeface="ＭＳ Ｐゴシック" panose="020B0600070205080204" pitchFamily="34" charset="-128"/>
                <a:cs typeface="Arial"/>
              </a:rPr>
              <a:t>Uno spazio a "geometria variabile"</a:t>
            </a:r>
          </a:p>
        </p:txBody>
      </p:sp>
    </p:spTree>
    <p:extLst>
      <p:ext uri="{BB962C8B-B14F-4D97-AF65-F5344CB8AC3E}">
        <p14:creationId xmlns:p14="http://schemas.microsoft.com/office/powerpoint/2010/main" val="295641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4061DF-3AF7-F340-B4CC-5F9D2858AAB1}"/>
              </a:ext>
            </a:extLst>
          </p:cNvPr>
          <p:cNvSpPr>
            <a:spLocks noGrp="1"/>
          </p:cNvSpPr>
          <p:nvPr>
            <p:ph type="title"/>
          </p:nvPr>
        </p:nvSpPr>
        <p:spPr/>
        <p:txBody>
          <a:bodyPr/>
          <a:lstStyle/>
          <a:p>
            <a:pPr>
              <a:defRPr/>
            </a:pPr>
            <a:endParaRPr lang="it-IT" dirty="0"/>
          </a:p>
        </p:txBody>
      </p:sp>
      <p:pic>
        <p:nvPicPr>
          <p:cNvPr id="137218" name="Immagine 3">
            <a:extLst>
              <a:ext uri="{FF2B5EF4-FFF2-40B4-BE49-F238E27FC236}">
                <a16:creationId xmlns:a16="http://schemas.microsoft.com/office/drawing/2014/main" id="{0E8C4AC0-0576-194C-A4D7-3EA291791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63600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4F86"/>
        </a:solidFill>
        <a:effectLst/>
      </p:bgPr>
    </p:bg>
    <p:spTree>
      <p:nvGrpSpPr>
        <p:cNvPr id="1" name=""/>
        <p:cNvGrpSpPr/>
        <p:nvPr/>
      </p:nvGrpSpPr>
      <p:grpSpPr>
        <a:xfrm>
          <a:off x="0" y="0"/>
          <a:ext cx="0" cy="0"/>
          <a:chOff x="0" y="0"/>
          <a:chExt cx="0" cy="0"/>
        </a:xfrm>
      </p:grpSpPr>
      <p:sp>
        <p:nvSpPr>
          <p:cNvPr id="37" name="Shape 37"/>
          <p:cNvSpPr/>
          <p:nvPr/>
        </p:nvSpPr>
        <p:spPr>
          <a:xfrm>
            <a:off x="2578131" y="4249614"/>
            <a:ext cx="7848600" cy="854336"/>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a:defRPr sz="4800">
                <a:solidFill>
                  <a:srgbClr val="002452"/>
                </a:solidFill>
              </a:defRPr>
            </a:lvl1pPr>
          </a:lstStyle>
          <a:p>
            <a:pPr marL="0" marR="0" lvl="0" indent="0" algn="ctr" defTabSz="4375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lang="it-IT" sz="2101" b="0" i="0" u="none" strike="noStrike" kern="0" cap="none" spc="0" normalizeH="0" baseline="0" noProof="0" dirty="0">
              <a:ln>
                <a:noFill/>
              </a:ln>
              <a:solidFill>
                <a:srgbClr val="000000"/>
              </a:solidFill>
              <a:effectLst/>
              <a:uLnTx/>
              <a:uFillTx/>
              <a:latin typeface="BlairMdITC TT-Medium"/>
              <a:cs typeface="BlairMdITC TT-Medium"/>
              <a:sym typeface="Helvetica Light"/>
            </a:endParaRPr>
          </a:p>
          <a:p>
            <a:pPr marL="0" marR="0" lvl="0" indent="0" algn="ctr" defTabSz="4375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it-IT" sz="2101" b="0" i="1" u="none" strike="noStrike" kern="0" cap="none" spc="0" normalizeH="0" baseline="0" noProof="0" dirty="0">
                <a:ln>
                  <a:noFill/>
                </a:ln>
                <a:solidFill>
                  <a:srgbClr val="000000"/>
                </a:solidFill>
                <a:effectLst/>
                <a:uLnTx/>
                <a:uFillTx/>
                <a:latin typeface="BlairMdITC TT-Medium"/>
                <a:cs typeface="BlairMdITC TT-Medium"/>
                <a:sym typeface="Helvetica Light"/>
              </a:rPr>
              <a:t>LO SPAZIO SCHENGEN</a:t>
            </a:r>
            <a:endParaRPr kumimoji="0" lang="it-IT" sz="2101" b="0" i="0" u="none" strike="noStrike" kern="0" cap="none" spc="0" normalizeH="0" baseline="0" noProof="0" dirty="0">
              <a:ln>
                <a:noFill/>
              </a:ln>
              <a:solidFill>
                <a:srgbClr val="000000"/>
              </a:solidFill>
              <a:effectLst/>
              <a:uLnTx/>
              <a:uFillTx/>
              <a:latin typeface="BlairMdITC TT-Medium"/>
              <a:cs typeface="BlairMdITC TT-Medium"/>
              <a:sym typeface="Helvetica Light"/>
            </a:endParaRPr>
          </a:p>
          <a:p>
            <a:pPr marL="0" marR="0" lvl="0" indent="0" algn="ctr" defTabSz="4375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350" b="0" i="0" u="none" strike="noStrike" kern="0" cap="none" spc="0" normalizeH="0" baseline="0" noProof="0" dirty="0">
              <a:ln>
                <a:noFill/>
              </a:ln>
              <a:solidFill>
                <a:srgbClr val="000000"/>
              </a:solidFill>
              <a:effectLst/>
              <a:uLnTx/>
              <a:uFillTx/>
              <a:latin typeface="BlairMdITC TT-Medium"/>
              <a:cs typeface="BlairMdITC TT-Medium"/>
              <a:sym typeface="Helvetica Light"/>
            </a:endParaRPr>
          </a:p>
        </p:txBody>
      </p:sp>
    </p:spTree>
    <p:extLst>
      <p:ext uri="{BB962C8B-B14F-4D97-AF65-F5344CB8AC3E}">
        <p14:creationId xmlns:p14="http://schemas.microsoft.com/office/powerpoint/2010/main" val="156841878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Introducing PowerPoint 2011">
  <a:themeElements>
    <a:clrScheme name="Copertin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Elementar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7_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3381</TotalTime>
  <Words>1465</Words>
  <Application>Microsoft Macintosh PowerPoint</Application>
  <PresentationFormat>Personalizzato</PresentationFormat>
  <Paragraphs>184</Paragraphs>
  <Slides>23</Slides>
  <Notes>13</Notes>
  <HiddenSlides>0</HiddenSlides>
  <MMClips>0</MMClips>
  <ScaleCrop>false</ScaleCrop>
  <HeadingPairs>
    <vt:vector size="6" baseType="variant">
      <vt:variant>
        <vt:lpstr>Caratteri utilizzati</vt:lpstr>
      </vt:variant>
      <vt:variant>
        <vt:i4>17</vt:i4>
      </vt:variant>
      <vt:variant>
        <vt:lpstr>Tema</vt:lpstr>
      </vt:variant>
      <vt:variant>
        <vt:i4>13</vt:i4>
      </vt:variant>
      <vt:variant>
        <vt:lpstr>Titoli diapositive</vt:lpstr>
      </vt:variant>
      <vt:variant>
        <vt:i4>23</vt:i4>
      </vt:variant>
    </vt:vector>
  </HeadingPairs>
  <TitlesOfParts>
    <vt:vector size="53" baseType="lpstr">
      <vt:lpstr>ＭＳ 明朝</vt:lpstr>
      <vt:lpstr>MS PGothic</vt:lpstr>
      <vt:lpstr>MS PGothic</vt:lpstr>
      <vt:lpstr>Arial</vt:lpstr>
      <vt:lpstr>BlairMdITC TT-Medium</vt:lpstr>
      <vt:lpstr>Book Antiqua</vt:lpstr>
      <vt:lpstr>Calibri</vt:lpstr>
      <vt:lpstr>Candara</vt:lpstr>
      <vt:lpstr>Garamond</vt:lpstr>
      <vt:lpstr>Georgia</vt:lpstr>
      <vt:lpstr>Helvetica Light</vt:lpstr>
      <vt:lpstr>Helvetica Neue</vt:lpstr>
      <vt:lpstr>News Gothic MT</vt:lpstr>
      <vt:lpstr>Palatino Linotype</vt:lpstr>
      <vt:lpstr>Times New Roman</vt:lpstr>
      <vt:lpstr>Wingdings</vt:lpstr>
      <vt:lpstr>Wingdings 2</vt:lpstr>
      <vt:lpstr>White</vt:lpstr>
      <vt:lpstr>3_Brezza</vt:lpstr>
      <vt:lpstr>9_Brezza</vt:lpstr>
      <vt:lpstr>4_Elementare</vt:lpstr>
      <vt:lpstr>7_Brezza</vt:lpstr>
      <vt:lpstr>11_Brezza</vt:lpstr>
      <vt:lpstr>10_Brezza</vt:lpstr>
      <vt:lpstr>Brezza</vt:lpstr>
      <vt:lpstr>1_White</vt:lpstr>
      <vt:lpstr>Flusso</vt:lpstr>
      <vt:lpstr>3_Flusso</vt:lpstr>
      <vt:lpstr>1_Flusso</vt:lpstr>
      <vt:lpstr>1_Introducing PowerPoint 2011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Spazio Schengen  Membri UE + Stati associati 505 milioni di abitanti 42.673 km frontiere marittime - 7.721 km frontiere terrestri  •  assenza di controlli alle frontiere interne fra due Stati Schengen (libera circolazione delle persone); vs •  rafforzamento dei controlli alle frontiere esterne; • politiche dei visti; • cooperazione di polizia e giudiziaria;  • Sistema Informazione Schengen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Clausole di esclusione  (status di rifugiato e protezione sussidiaria)</vt:lpstr>
      <vt:lpstr>Presentazione standard di PowerPoint</vt:lpstr>
      <vt:lpstr>Ordinamento italiano</vt:lpstr>
      <vt:lpstr>Presentazione standard di PowerPoint</vt:lpstr>
      <vt:lpstr>Principali caratteristiche della cooperazione di Dublino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Daniela Vitiello</cp:lastModifiedBy>
  <cp:revision>745</cp:revision>
  <dcterms:modified xsi:type="dcterms:W3CDTF">2018-10-04T16:10:42Z</dcterms:modified>
</cp:coreProperties>
</file>