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4"/>
  </p:notesMasterIdLst>
  <p:sldIdLst>
    <p:sldId id="256" r:id="rId2"/>
    <p:sldId id="259" r:id="rId3"/>
    <p:sldId id="279" r:id="rId4"/>
    <p:sldId id="258" r:id="rId5"/>
    <p:sldId id="260" r:id="rId6"/>
    <p:sldId id="261" r:id="rId7"/>
    <p:sldId id="263" r:id="rId8"/>
    <p:sldId id="273" r:id="rId9"/>
    <p:sldId id="274" r:id="rId10"/>
    <p:sldId id="281" r:id="rId11"/>
    <p:sldId id="283" r:id="rId12"/>
    <p:sldId id="266" r:id="rId13"/>
    <p:sldId id="275" r:id="rId14"/>
    <p:sldId id="271" r:id="rId15"/>
    <p:sldId id="272" r:id="rId16"/>
    <p:sldId id="270" r:id="rId17"/>
    <p:sldId id="284" r:id="rId18"/>
    <p:sldId id="267" r:id="rId19"/>
    <p:sldId id="268" r:id="rId20"/>
    <p:sldId id="282" r:id="rId21"/>
    <p:sldId id="277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/>
    <p:restoredTop sz="94231"/>
  </p:normalViewPr>
  <p:slideViewPr>
    <p:cSldViewPr snapToGrid="0" snapToObjects="1">
      <p:cViewPr varScale="1">
        <p:scale>
          <a:sx n="105" d="100"/>
          <a:sy n="105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2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E6958-5C13-451C-A215-9C0E36C2B36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DA7B2FB-A12D-4ED3-AE27-36698774B8D8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History of Ireland</a:t>
          </a:r>
        </a:p>
      </dgm:t>
    </dgm:pt>
    <dgm:pt modelId="{ED309EF2-6D6C-4C4E-873B-8BC89635C059}" type="parTrans" cxnId="{73E71AFC-4B8A-445E-9065-692AA8FD8ED8}">
      <dgm:prSet/>
      <dgm:spPr/>
      <dgm:t>
        <a:bodyPr/>
        <a:lstStyle/>
        <a:p>
          <a:endParaRPr lang="en-US"/>
        </a:p>
      </dgm:t>
    </dgm:pt>
    <dgm:pt modelId="{E22D5EC0-ED99-4175-85F8-2A749CBC5B88}" type="sibTrans" cxnId="{73E71AFC-4B8A-445E-9065-692AA8FD8ED8}">
      <dgm:prSet/>
      <dgm:spPr/>
      <dgm:t>
        <a:bodyPr/>
        <a:lstStyle/>
        <a:p>
          <a:endParaRPr lang="en-US"/>
        </a:p>
      </dgm:t>
    </dgm:pt>
    <dgm:pt modelId="{5BD47474-5C83-4870-8DDC-761759518E6D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Economy of Ireland: A timeline</a:t>
          </a:r>
        </a:p>
      </dgm:t>
    </dgm:pt>
    <dgm:pt modelId="{116EF41E-1540-4262-8FFE-D47459A7631D}" type="parTrans" cxnId="{6477060C-4B7D-445B-BDE0-0FE14B394A82}">
      <dgm:prSet/>
      <dgm:spPr/>
      <dgm:t>
        <a:bodyPr/>
        <a:lstStyle/>
        <a:p>
          <a:endParaRPr lang="en-US"/>
        </a:p>
      </dgm:t>
    </dgm:pt>
    <dgm:pt modelId="{E96B9FC8-543F-4C1B-BFF2-B688065E19AA}" type="sibTrans" cxnId="{6477060C-4B7D-445B-BDE0-0FE14B394A82}">
      <dgm:prSet/>
      <dgm:spPr/>
      <dgm:t>
        <a:bodyPr/>
        <a:lstStyle/>
        <a:p>
          <a:endParaRPr lang="en-US"/>
        </a:p>
      </dgm:t>
    </dgm:pt>
    <dgm:pt modelId="{D00C9EE3-EAE7-49C5-BE90-7BBF314FF6C7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Brief update on Brexit</a:t>
          </a:r>
        </a:p>
      </dgm:t>
    </dgm:pt>
    <dgm:pt modelId="{885EE59C-1083-4CC9-BC30-05605F0AFAC3}" type="parTrans" cxnId="{A392CB74-94A0-4573-AC3D-921B8910CC2D}">
      <dgm:prSet/>
      <dgm:spPr/>
      <dgm:t>
        <a:bodyPr/>
        <a:lstStyle/>
        <a:p>
          <a:endParaRPr lang="en-US"/>
        </a:p>
      </dgm:t>
    </dgm:pt>
    <dgm:pt modelId="{D5FF9134-C9DE-4D2C-91D8-B29B746B7342}" type="sibTrans" cxnId="{A392CB74-94A0-4573-AC3D-921B8910CC2D}">
      <dgm:prSet/>
      <dgm:spPr/>
      <dgm:t>
        <a:bodyPr/>
        <a:lstStyle/>
        <a:p>
          <a:endParaRPr lang="en-US"/>
        </a:p>
      </dgm:t>
    </dgm:pt>
    <dgm:pt modelId="{0F4D2908-B4E6-4900-B5C6-3C2CA9461ECC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Impact on Business</a:t>
          </a:r>
        </a:p>
      </dgm:t>
    </dgm:pt>
    <dgm:pt modelId="{5968392D-AA82-4ECE-A2CD-5BD3D377A832}" type="parTrans" cxnId="{B6E38570-9971-4882-BF5F-E699E0D5BBF5}">
      <dgm:prSet/>
      <dgm:spPr/>
      <dgm:t>
        <a:bodyPr/>
        <a:lstStyle/>
        <a:p>
          <a:endParaRPr lang="en-US"/>
        </a:p>
      </dgm:t>
    </dgm:pt>
    <dgm:pt modelId="{9B7EBC8D-CB3C-435D-91E0-B507E98C2215}" type="sibTrans" cxnId="{B6E38570-9971-4882-BF5F-E699E0D5BBF5}">
      <dgm:prSet/>
      <dgm:spPr/>
      <dgm:t>
        <a:bodyPr/>
        <a:lstStyle/>
        <a:p>
          <a:endParaRPr lang="en-US"/>
        </a:p>
      </dgm:t>
    </dgm:pt>
    <dgm:pt modelId="{B77E0719-A0A0-4571-A84C-6D3C8887D9C3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Social impacts</a:t>
          </a:r>
        </a:p>
      </dgm:t>
    </dgm:pt>
    <dgm:pt modelId="{0C1E9BBA-1440-49A3-8DB4-19AEB7819726}" type="parTrans" cxnId="{289F6F19-0D26-402B-B918-D59F841A95AD}">
      <dgm:prSet/>
      <dgm:spPr/>
      <dgm:t>
        <a:bodyPr/>
        <a:lstStyle/>
        <a:p>
          <a:endParaRPr lang="en-US"/>
        </a:p>
      </dgm:t>
    </dgm:pt>
    <dgm:pt modelId="{9D2C9A61-9788-4617-91F1-C3F3603DD58B}" type="sibTrans" cxnId="{289F6F19-0D26-402B-B918-D59F841A95AD}">
      <dgm:prSet/>
      <dgm:spPr/>
      <dgm:t>
        <a:bodyPr/>
        <a:lstStyle/>
        <a:p>
          <a:endParaRPr lang="en-US"/>
        </a:p>
      </dgm:t>
    </dgm:pt>
    <dgm:pt modelId="{F27A0E03-8D00-411A-881B-D75E9A81AD0E}">
      <dgm:prSet/>
      <dgm:spPr/>
      <dgm:t>
        <a:bodyPr/>
        <a:lstStyle/>
        <a:p>
          <a:r>
            <a:rPr lang="en-GB" noProof="0">
              <a:latin typeface="Calibri" panose="020F0502020204030204" pitchFamily="34" charset="0"/>
              <a:cs typeface="Calibri" panose="020F0502020204030204" pitchFamily="34" charset="0"/>
            </a:rPr>
            <a:t>Future prospects</a:t>
          </a:r>
        </a:p>
      </dgm:t>
    </dgm:pt>
    <dgm:pt modelId="{43D16095-F4E6-40B7-8DC3-54396CBF6663}" type="parTrans" cxnId="{314C419E-2D94-4C92-82F1-DC88EDA7DB1B}">
      <dgm:prSet/>
      <dgm:spPr/>
      <dgm:t>
        <a:bodyPr/>
        <a:lstStyle/>
        <a:p>
          <a:endParaRPr lang="en-US"/>
        </a:p>
      </dgm:t>
    </dgm:pt>
    <dgm:pt modelId="{325A1953-FCFE-44AF-B3AF-F7F6100546DB}" type="sibTrans" cxnId="{314C419E-2D94-4C92-82F1-DC88EDA7DB1B}">
      <dgm:prSet/>
      <dgm:spPr/>
      <dgm:t>
        <a:bodyPr/>
        <a:lstStyle/>
        <a:p>
          <a:endParaRPr lang="en-US"/>
        </a:p>
      </dgm:t>
    </dgm:pt>
    <dgm:pt modelId="{F7BA4253-AE26-4DD9-A89A-2C3D6E6A1813}">
      <dgm:prSet/>
      <dgm:spPr/>
      <dgm:t>
        <a:bodyPr/>
        <a:lstStyle/>
        <a:p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Questions</a:t>
          </a:r>
        </a:p>
      </dgm:t>
    </dgm:pt>
    <dgm:pt modelId="{0FADEA25-D2AC-4858-869E-0C8C804EFFBB}" type="parTrans" cxnId="{442CDD80-8FD3-4619-B9E6-BAA689790ACA}">
      <dgm:prSet/>
      <dgm:spPr/>
      <dgm:t>
        <a:bodyPr/>
        <a:lstStyle/>
        <a:p>
          <a:endParaRPr lang="en-US"/>
        </a:p>
      </dgm:t>
    </dgm:pt>
    <dgm:pt modelId="{27EAEC63-1423-4F6A-85A7-1A67A12F2D91}" type="sibTrans" cxnId="{442CDD80-8FD3-4619-B9E6-BAA689790ACA}">
      <dgm:prSet/>
      <dgm:spPr/>
      <dgm:t>
        <a:bodyPr/>
        <a:lstStyle/>
        <a:p>
          <a:endParaRPr lang="en-US"/>
        </a:p>
      </dgm:t>
    </dgm:pt>
    <dgm:pt modelId="{009BB15B-0583-416F-A6C6-6325053DEF86}" type="pres">
      <dgm:prSet presAssocID="{087E6958-5C13-451C-A215-9C0E36C2B365}" presName="root" presStyleCnt="0">
        <dgm:presLayoutVars>
          <dgm:dir/>
          <dgm:resizeHandles val="exact"/>
        </dgm:presLayoutVars>
      </dgm:prSet>
      <dgm:spPr/>
    </dgm:pt>
    <dgm:pt modelId="{0C7CF80E-3EF9-46DB-9985-2DC1050671FB}" type="pres">
      <dgm:prSet presAssocID="{087E6958-5C13-451C-A215-9C0E36C2B365}" presName="container" presStyleCnt="0">
        <dgm:presLayoutVars>
          <dgm:dir/>
          <dgm:resizeHandles val="exact"/>
        </dgm:presLayoutVars>
      </dgm:prSet>
      <dgm:spPr/>
    </dgm:pt>
    <dgm:pt modelId="{0BFD2F2F-3E6C-416D-A91A-4347968BF6DB}" type="pres">
      <dgm:prSet presAssocID="{8DA7B2FB-A12D-4ED3-AE27-36698774B8D8}" presName="compNode" presStyleCnt="0"/>
      <dgm:spPr/>
    </dgm:pt>
    <dgm:pt modelId="{5C4EAE33-3A1C-4239-BE3D-9C9102264698}" type="pres">
      <dgm:prSet presAssocID="{8DA7B2FB-A12D-4ED3-AE27-36698774B8D8}" presName="iconBgRect" presStyleLbl="bgShp" presStyleIdx="0" presStyleCnt="7"/>
      <dgm:spPr/>
    </dgm:pt>
    <dgm:pt modelId="{DC6773FA-2DD8-4EB0-9B2F-7C2DE54DFEF7}" type="pres">
      <dgm:prSet presAssocID="{8DA7B2FB-A12D-4ED3-AE27-36698774B8D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mrock"/>
        </a:ext>
      </dgm:extLst>
    </dgm:pt>
    <dgm:pt modelId="{086AB0A1-D6D6-42B6-9E11-6E6DC22C773B}" type="pres">
      <dgm:prSet presAssocID="{8DA7B2FB-A12D-4ED3-AE27-36698774B8D8}" presName="spaceRect" presStyleCnt="0"/>
      <dgm:spPr/>
    </dgm:pt>
    <dgm:pt modelId="{555BAF2C-D998-4DC4-AC50-4D69A5ABFB43}" type="pres">
      <dgm:prSet presAssocID="{8DA7B2FB-A12D-4ED3-AE27-36698774B8D8}" presName="textRect" presStyleLbl="revTx" presStyleIdx="0" presStyleCnt="7">
        <dgm:presLayoutVars>
          <dgm:chMax val="1"/>
          <dgm:chPref val="1"/>
        </dgm:presLayoutVars>
      </dgm:prSet>
      <dgm:spPr/>
    </dgm:pt>
    <dgm:pt modelId="{96E7E653-F47E-4779-9670-F518CCEA7066}" type="pres">
      <dgm:prSet presAssocID="{E22D5EC0-ED99-4175-85F8-2A749CBC5B88}" presName="sibTrans" presStyleLbl="sibTrans2D1" presStyleIdx="0" presStyleCnt="0"/>
      <dgm:spPr/>
    </dgm:pt>
    <dgm:pt modelId="{093EBBA2-8401-4AC8-8D95-C99AAA8C3D24}" type="pres">
      <dgm:prSet presAssocID="{5BD47474-5C83-4870-8DDC-761759518E6D}" presName="compNode" presStyleCnt="0"/>
      <dgm:spPr/>
    </dgm:pt>
    <dgm:pt modelId="{A5707181-A67C-4564-ADC6-3EC373966936}" type="pres">
      <dgm:prSet presAssocID="{5BD47474-5C83-4870-8DDC-761759518E6D}" presName="iconBgRect" presStyleLbl="bgShp" presStyleIdx="1" presStyleCnt="7"/>
      <dgm:spPr/>
    </dgm:pt>
    <dgm:pt modelId="{6E79237D-AE38-42BF-9D88-9B59A8168180}" type="pres">
      <dgm:prSet presAssocID="{5BD47474-5C83-4870-8DDC-761759518E6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2C0B097E-D97C-413C-AC12-FCB90943BC41}" type="pres">
      <dgm:prSet presAssocID="{5BD47474-5C83-4870-8DDC-761759518E6D}" presName="spaceRect" presStyleCnt="0"/>
      <dgm:spPr/>
    </dgm:pt>
    <dgm:pt modelId="{FC4B922C-429A-4DFB-A5E5-845D682BAC2B}" type="pres">
      <dgm:prSet presAssocID="{5BD47474-5C83-4870-8DDC-761759518E6D}" presName="textRect" presStyleLbl="revTx" presStyleIdx="1" presStyleCnt="7">
        <dgm:presLayoutVars>
          <dgm:chMax val="1"/>
          <dgm:chPref val="1"/>
        </dgm:presLayoutVars>
      </dgm:prSet>
      <dgm:spPr/>
    </dgm:pt>
    <dgm:pt modelId="{2FFEB54D-E701-47CC-A0C9-F145E330F5C8}" type="pres">
      <dgm:prSet presAssocID="{E96B9FC8-543F-4C1B-BFF2-B688065E19AA}" presName="sibTrans" presStyleLbl="sibTrans2D1" presStyleIdx="0" presStyleCnt="0"/>
      <dgm:spPr/>
    </dgm:pt>
    <dgm:pt modelId="{F55B8008-5B77-458A-8BA5-501AC32195B8}" type="pres">
      <dgm:prSet presAssocID="{D00C9EE3-EAE7-49C5-BE90-7BBF314FF6C7}" presName="compNode" presStyleCnt="0"/>
      <dgm:spPr/>
    </dgm:pt>
    <dgm:pt modelId="{9297A970-FC31-4C1A-B6E0-69CF311999ED}" type="pres">
      <dgm:prSet presAssocID="{D00C9EE3-EAE7-49C5-BE90-7BBF314FF6C7}" presName="iconBgRect" presStyleLbl="bgShp" presStyleIdx="2" presStyleCnt="7"/>
      <dgm:spPr/>
    </dgm:pt>
    <dgm:pt modelId="{181E4CAD-DA60-43D9-9B09-4AC4AA40C1AF}" type="pres">
      <dgm:prSet presAssocID="{D00C9EE3-EAE7-49C5-BE90-7BBF314FF6C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98CB8A91-D466-4059-A026-98881C72D189}" type="pres">
      <dgm:prSet presAssocID="{D00C9EE3-EAE7-49C5-BE90-7BBF314FF6C7}" presName="spaceRect" presStyleCnt="0"/>
      <dgm:spPr/>
    </dgm:pt>
    <dgm:pt modelId="{B61DC3E8-AE1E-4008-95C7-F354C6555757}" type="pres">
      <dgm:prSet presAssocID="{D00C9EE3-EAE7-49C5-BE90-7BBF314FF6C7}" presName="textRect" presStyleLbl="revTx" presStyleIdx="2" presStyleCnt="7">
        <dgm:presLayoutVars>
          <dgm:chMax val="1"/>
          <dgm:chPref val="1"/>
        </dgm:presLayoutVars>
      </dgm:prSet>
      <dgm:spPr/>
    </dgm:pt>
    <dgm:pt modelId="{99B4A0AC-C561-4DC2-B820-1A4A49509A10}" type="pres">
      <dgm:prSet presAssocID="{D5FF9134-C9DE-4D2C-91D8-B29B746B7342}" presName="sibTrans" presStyleLbl="sibTrans2D1" presStyleIdx="0" presStyleCnt="0"/>
      <dgm:spPr/>
    </dgm:pt>
    <dgm:pt modelId="{1B9BB788-9F9A-44D9-B5B0-B10CB78BBE9D}" type="pres">
      <dgm:prSet presAssocID="{0F4D2908-B4E6-4900-B5C6-3C2CA9461ECC}" presName="compNode" presStyleCnt="0"/>
      <dgm:spPr/>
    </dgm:pt>
    <dgm:pt modelId="{128A90EC-8660-488A-B7E3-7EA6A9D5E819}" type="pres">
      <dgm:prSet presAssocID="{0F4D2908-B4E6-4900-B5C6-3C2CA9461ECC}" presName="iconBgRect" presStyleLbl="bgShp" presStyleIdx="3" presStyleCnt="7"/>
      <dgm:spPr/>
    </dgm:pt>
    <dgm:pt modelId="{7394501B-7968-48E0-AEE9-6C78FEAE68F5}" type="pres">
      <dgm:prSet presAssocID="{0F4D2908-B4E6-4900-B5C6-3C2CA9461EC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E90139BF-EE3C-4DE7-B76E-9929BB2A54B2}" type="pres">
      <dgm:prSet presAssocID="{0F4D2908-B4E6-4900-B5C6-3C2CA9461ECC}" presName="spaceRect" presStyleCnt="0"/>
      <dgm:spPr/>
    </dgm:pt>
    <dgm:pt modelId="{EDD045FB-5D5A-425D-8761-84E194E0BA9B}" type="pres">
      <dgm:prSet presAssocID="{0F4D2908-B4E6-4900-B5C6-3C2CA9461ECC}" presName="textRect" presStyleLbl="revTx" presStyleIdx="3" presStyleCnt="7">
        <dgm:presLayoutVars>
          <dgm:chMax val="1"/>
          <dgm:chPref val="1"/>
        </dgm:presLayoutVars>
      </dgm:prSet>
      <dgm:spPr/>
    </dgm:pt>
    <dgm:pt modelId="{8154DEEF-1445-46BC-98AF-951445C7ED2B}" type="pres">
      <dgm:prSet presAssocID="{9B7EBC8D-CB3C-435D-91E0-B507E98C2215}" presName="sibTrans" presStyleLbl="sibTrans2D1" presStyleIdx="0" presStyleCnt="0"/>
      <dgm:spPr/>
    </dgm:pt>
    <dgm:pt modelId="{FD45E129-C817-4116-A9D9-F98827A9D41B}" type="pres">
      <dgm:prSet presAssocID="{B77E0719-A0A0-4571-A84C-6D3C8887D9C3}" presName="compNode" presStyleCnt="0"/>
      <dgm:spPr/>
    </dgm:pt>
    <dgm:pt modelId="{F70CC47D-D842-4A85-957B-6B0A9094312D}" type="pres">
      <dgm:prSet presAssocID="{B77E0719-A0A0-4571-A84C-6D3C8887D9C3}" presName="iconBgRect" presStyleLbl="bgShp" presStyleIdx="4" presStyleCnt="7"/>
      <dgm:spPr/>
    </dgm:pt>
    <dgm:pt modelId="{32FA6B04-E268-4382-B3A0-E543E7CE3B9A}" type="pres">
      <dgm:prSet presAssocID="{B77E0719-A0A0-4571-A84C-6D3C8887D9C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CE76CF6-D3FE-486F-875B-65EA5CF64CEC}" type="pres">
      <dgm:prSet presAssocID="{B77E0719-A0A0-4571-A84C-6D3C8887D9C3}" presName="spaceRect" presStyleCnt="0"/>
      <dgm:spPr/>
    </dgm:pt>
    <dgm:pt modelId="{41550A69-D2C8-4299-997E-83B524EA5C40}" type="pres">
      <dgm:prSet presAssocID="{B77E0719-A0A0-4571-A84C-6D3C8887D9C3}" presName="textRect" presStyleLbl="revTx" presStyleIdx="4" presStyleCnt="7">
        <dgm:presLayoutVars>
          <dgm:chMax val="1"/>
          <dgm:chPref val="1"/>
        </dgm:presLayoutVars>
      </dgm:prSet>
      <dgm:spPr/>
    </dgm:pt>
    <dgm:pt modelId="{60025802-34DF-4E6B-ACBF-794DB9A992F1}" type="pres">
      <dgm:prSet presAssocID="{9D2C9A61-9788-4617-91F1-C3F3603DD58B}" presName="sibTrans" presStyleLbl="sibTrans2D1" presStyleIdx="0" presStyleCnt="0"/>
      <dgm:spPr/>
    </dgm:pt>
    <dgm:pt modelId="{C3CB0563-0CEE-4DCE-9618-8A3E3D553FBE}" type="pres">
      <dgm:prSet presAssocID="{F27A0E03-8D00-411A-881B-D75E9A81AD0E}" presName="compNode" presStyleCnt="0"/>
      <dgm:spPr/>
    </dgm:pt>
    <dgm:pt modelId="{EE55352F-6B6F-44D8-AC8F-448E3AFF9046}" type="pres">
      <dgm:prSet presAssocID="{F27A0E03-8D00-411A-881B-D75E9A81AD0E}" presName="iconBgRect" presStyleLbl="bgShp" presStyleIdx="5" presStyleCnt="7"/>
      <dgm:spPr/>
    </dgm:pt>
    <dgm:pt modelId="{D1462CE9-4115-4277-89C6-0D988D8B2295}" type="pres">
      <dgm:prSet presAssocID="{F27A0E03-8D00-411A-881B-D75E9A81AD0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B430A43C-839F-4622-AA36-EF4E8A4F30CA}" type="pres">
      <dgm:prSet presAssocID="{F27A0E03-8D00-411A-881B-D75E9A81AD0E}" presName="spaceRect" presStyleCnt="0"/>
      <dgm:spPr/>
    </dgm:pt>
    <dgm:pt modelId="{B988CB0D-2767-4BEA-98E5-2A60FDECE6CE}" type="pres">
      <dgm:prSet presAssocID="{F27A0E03-8D00-411A-881B-D75E9A81AD0E}" presName="textRect" presStyleLbl="revTx" presStyleIdx="5" presStyleCnt="7">
        <dgm:presLayoutVars>
          <dgm:chMax val="1"/>
          <dgm:chPref val="1"/>
        </dgm:presLayoutVars>
      </dgm:prSet>
      <dgm:spPr/>
    </dgm:pt>
    <dgm:pt modelId="{15FDB33F-E34A-4015-AC17-F7CA635C98B5}" type="pres">
      <dgm:prSet presAssocID="{325A1953-FCFE-44AF-B3AF-F7F6100546DB}" presName="sibTrans" presStyleLbl="sibTrans2D1" presStyleIdx="0" presStyleCnt="0"/>
      <dgm:spPr/>
    </dgm:pt>
    <dgm:pt modelId="{203EFF82-CE46-47BA-AD15-22D743877964}" type="pres">
      <dgm:prSet presAssocID="{F7BA4253-AE26-4DD9-A89A-2C3D6E6A1813}" presName="compNode" presStyleCnt="0"/>
      <dgm:spPr/>
    </dgm:pt>
    <dgm:pt modelId="{7526954C-A08B-4345-AAFB-9CBD4424041B}" type="pres">
      <dgm:prSet presAssocID="{F7BA4253-AE26-4DD9-A89A-2C3D6E6A1813}" presName="iconBgRect" presStyleLbl="bgShp" presStyleIdx="6" presStyleCnt="7"/>
      <dgm:spPr/>
    </dgm:pt>
    <dgm:pt modelId="{8A76A8C4-E635-45F7-BD7B-9B55A1342865}" type="pres">
      <dgm:prSet presAssocID="{F7BA4253-AE26-4DD9-A89A-2C3D6E6A18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2EBCBA6-8C93-4B8F-AD17-970124BD3B18}" type="pres">
      <dgm:prSet presAssocID="{F7BA4253-AE26-4DD9-A89A-2C3D6E6A1813}" presName="spaceRect" presStyleCnt="0"/>
      <dgm:spPr/>
    </dgm:pt>
    <dgm:pt modelId="{F7B74E71-4B82-4FED-A3ED-56C762727655}" type="pres">
      <dgm:prSet presAssocID="{F7BA4253-AE26-4DD9-A89A-2C3D6E6A181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477060C-4B7D-445B-BDE0-0FE14B394A82}" srcId="{087E6958-5C13-451C-A215-9C0E36C2B365}" destId="{5BD47474-5C83-4870-8DDC-761759518E6D}" srcOrd="1" destOrd="0" parTransId="{116EF41E-1540-4262-8FFE-D47459A7631D}" sibTransId="{E96B9FC8-543F-4C1B-BFF2-B688065E19AA}"/>
    <dgm:cxn modelId="{289F6F19-0D26-402B-B918-D59F841A95AD}" srcId="{087E6958-5C13-451C-A215-9C0E36C2B365}" destId="{B77E0719-A0A0-4571-A84C-6D3C8887D9C3}" srcOrd="4" destOrd="0" parTransId="{0C1E9BBA-1440-49A3-8DB4-19AEB7819726}" sibTransId="{9D2C9A61-9788-4617-91F1-C3F3603DD58B}"/>
    <dgm:cxn modelId="{35A0D01E-92EF-344F-847A-D64EBD1BA6FB}" type="presOf" srcId="{F7BA4253-AE26-4DD9-A89A-2C3D6E6A1813}" destId="{F7B74E71-4B82-4FED-A3ED-56C762727655}" srcOrd="0" destOrd="0" presId="urn:microsoft.com/office/officeart/2018/2/layout/IconCircleList"/>
    <dgm:cxn modelId="{7A1B1C28-C7DC-E542-84F8-AAF528BD03BC}" type="presOf" srcId="{D00C9EE3-EAE7-49C5-BE90-7BBF314FF6C7}" destId="{B61DC3E8-AE1E-4008-95C7-F354C6555757}" srcOrd="0" destOrd="0" presId="urn:microsoft.com/office/officeart/2018/2/layout/IconCircleList"/>
    <dgm:cxn modelId="{54B00531-3C28-6942-8DA7-6996B64524F3}" type="presOf" srcId="{F27A0E03-8D00-411A-881B-D75E9A81AD0E}" destId="{B988CB0D-2767-4BEA-98E5-2A60FDECE6CE}" srcOrd="0" destOrd="0" presId="urn:microsoft.com/office/officeart/2018/2/layout/IconCircleList"/>
    <dgm:cxn modelId="{7D9EB731-38D0-EB4C-B078-DA2A246401CB}" type="presOf" srcId="{B77E0719-A0A0-4571-A84C-6D3C8887D9C3}" destId="{41550A69-D2C8-4299-997E-83B524EA5C40}" srcOrd="0" destOrd="0" presId="urn:microsoft.com/office/officeart/2018/2/layout/IconCircleList"/>
    <dgm:cxn modelId="{489DFF32-397B-0B4C-BD91-D6D15B66FB42}" type="presOf" srcId="{087E6958-5C13-451C-A215-9C0E36C2B365}" destId="{009BB15B-0583-416F-A6C6-6325053DEF86}" srcOrd="0" destOrd="0" presId="urn:microsoft.com/office/officeart/2018/2/layout/IconCircleList"/>
    <dgm:cxn modelId="{36CE993E-C498-C941-AD55-B204EE6FF16D}" type="presOf" srcId="{0F4D2908-B4E6-4900-B5C6-3C2CA9461ECC}" destId="{EDD045FB-5D5A-425D-8761-84E194E0BA9B}" srcOrd="0" destOrd="0" presId="urn:microsoft.com/office/officeart/2018/2/layout/IconCircleList"/>
    <dgm:cxn modelId="{09AE5045-B570-D64E-AD1E-9E44BCFB9F30}" type="presOf" srcId="{8DA7B2FB-A12D-4ED3-AE27-36698774B8D8}" destId="{555BAF2C-D998-4DC4-AC50-4D69A5ABFB43}" srcOrd="0" destOrd="0" presId="urn:microsoft.com/office/officeart/2018/2/layout/IconCircleList"/>
    <dgm:cxn modelId="{1120455D-D0D9-064E-BB8B-C52A12F9DCEC}" type="presOf" srcId="{D5FF9134-C9DE-4D2C-91D8-B29B746B7342}" destId="{99B4A0AC-C561-4DC2-B820-1A4A49509A10}" srcOrd="0" destOrd="0" presId="urn:microsoft.com/office/officeart/2018/2/layout/IconCircleList"/>
    <dgm:cxn modelId="{58A0FB5D-B220-7240-AD77-44B54B0D2B60}" type="presOf" srcId="{9B7EBC8D-CB3C-435D-91E0-B507E98C2215}" destId="{8154DEEF-1445-46BC-98AF-951445C7ED2B}" srcOrd="0" destOrd="0" presId="urn:microsoft.com/office/officeart/2018/2/layout/IconCircleList"/>
    <dgm:cxn modelId="{54A05063-100F-4A4E-BC03-1918D236EB23}" type="presOf" srcId="{325A1953-FCFE-44AF-B3AF-F7F6100546DB}" destId="{15FDB33F-E34A-4015-AC17-F7CA635C98B5}" srcOrd="0" destOrd="0" presId="urn:microsoft.com/office/officeart/2018/2/layout/IconCircleList"/>
    <dgm:cxn modelId="{B6E38570-9971-4882-BF5F-E699E0D5BBF5}" srcId="{087E6958-5C13-451C-A215-9C0E36C2B365}" destId="{0F4D2908-B4E6-4900-B5C6-3C2CA9461ECC}" srcOrd="3" destOrd="0" parTransId="{5968392D-AA82-4ECE-A2CD-5BD3D377A832}" sibTransId="{9B7EBC8D-CB3C-435D-91E0-B507E98C2215}"/>
    <dgm:cxn modelId="{A392CB74-94A0-4573-AC3D-921B8910CC2D}" srcId="{087E6958-5C13-451C-A215-9C0E36C2B365}" destId="{D00C9EE3-EAE7-49C5-BE90-7BBF314FF6C7}" srcOrd="2" destOrd="0" parTransId="{885EE59C-1083-4CC9-BC30-05605F0AFAC3}" sibTransId="{D5FF9134-C9DE-4D2C-91D8-B29B746B7342}"/>
    <dgm:cxn modelId="{17D5E574-E94C-6043-9EB3-6DD2DC1D7DB0}" type="presOf" srcId="{5BD47474-5C83-4870-8DDC-761759518E6D}" destId="{FC4B922C-429A-4DFB-A5E5-845D682BAC2B}" srcOrd="0" destOrd="0" presId="urn:microsoft.com/office/officeart/2018/2/layout/IconCircleList"/>
    <dgm:cxn modelId="{442CDD80-8FD3-4619-B9E6-BAA689790ACA}" srcId="{087E6958-5C13-451C-A215-9C0E36C2B365}" destId="{F7BA4253-AE26-4DD9-A89A-2C3D6E6A1813}" srcOrd="6" destOrd="0" parTransId="{0FADEA25-D2AC-4858-869E-0C8C804EFFBB}" sibTransId="{27EAEC63-1423-4F6A-85A7-1A67A12F2D91}"/>
    <dgm:cxn modelId="{314C419E-2D94-4C92-82F1-DC88EDA7DB1B}" srcId="{087E6958-5C13-451C-A215-9C0E36C2B365}" destId="{F27A0E03-8D00-411A-881B-D75E9A81AD0E}" srcOrd="5" destOrd="0" parTransId="{43D16095-F4E6-40B7-8DC3-54396CBF6663}" sibTransId="{325A1953-FCFE-44AF-B3AF-F7F6100546DB}"/>
    <dgm:cxn modelId="{4EAB66A1-8154-D542-BD6E-4640DE5409E8}" type="presOf" srcId="{E22D5EC0-ED99-4175-85F8-2A749CBC5B88}" destId="{96E7E653-F47E-4779-9670-F518CCEA7066}" srcOrd="0" destOrd="0" presId="urn:microsoft.com/office/officeart/2018/2/layout/IconCircleList"/>
    <dgm:cxn modelId="{A7BC2EBF-8A73-0347-8F06-C465E69B009E}" type="presOf" srcId="{9D2C9A61-9788-4617-91F1-C3F3603DD58B}" destId="{60025802-34DF-4E6B-ACBF-794DB9A992F1}" srcOrd="0" destOrd="0" presId="urn:microsoft.com/office/officeart/2018/2/layout/IconCircleList"/>
    <dgm:cxn modelId="{378191D3-99A2-C449-9771-933FEDE35187}" type="presOf" srcId="{E96B9FC8-543F-4C1B-BFF2-B688065E19AA}" destId="{2FFEB54D-E701-47CC-A0C9-F145E330F5C8}" srcOrd="0" destOrd="0" presId="urn:microsoft.com/office/officeart/2018/2/layout/IconCircleList"/>
    <dgm:cxn modelId="{73E71AFC-4B8A-445E-9065-692AA8FD8ED8}" srcId="{087E6958-5C13-451C-A215-9C0E36C2B365}" destId="{8DA7B2FB-A12D-4ED3-AE27-36698774B8D8}" srcOrd="0" destOrd="0" parTransId="{ED309EF2-6D6C-4C4E-873B-8BC89635C059}" sibTransId="{E22D5EC0-ED99-4175-85F8-2A749CBC5B88}"/>
    <dgm:cxn modelId="{2EF20958-6559-604E-8BAF-95E4DA42D38E}" type="presParOf" srcId="{009BB15B-0583-416F-A6C6-6325053DEF86}" destId="{0C7CF80E-3EF9-46DB-9985-2DC1050671FB}" srcOrd="0" destOrd="0" presId="urn:microsoft.com/office/officeart/2018/2/layout/IconCircleList"/>
    <dgm:cxn modelId="{ED6DB3E5-3385-3942-9885-F0FE78307C6E}" type="presParOf" srcId="{0C7CF80E-3EF9-46DB-9985-2DC1050671FB}" destId="{0BFD2F2F-3E6C-416D-A91A-4347968BF6DB}" srcOrd="0" destOrd="0" presId="urn:microsoft.com/office/officeart/2018/2/layout/IconCircleList"/>
    <dgm:cxn modelId="{61054E72-73C7-3244-8FA1-3D4659F8039A}" type="presParOf" srcId="{0BFD2F2F-3E6C-416D-A91A-4347968BF6DB}" destId="{5C4EAE33-3A1C-4239-BE3D-9C9102264698}" srcOrd="0" destOrd="0" presId="urn:microsoft.com/office/officeart/2018/2/layout/IconCircleList"/>
    <dgm:cxn modelId="{CB514EAA-A56D-5441-AEB5-81993FF6C000}" type="presParOf" srcId="{0BFD2F2F-3E6C-416D-A91A-4347968BF6DB}" destId="{DC6773FA-2DD8-4EB0-9B2F-7C2DE54DFEF7}" srcOrd="1" destOrd="0" presId="urn:microsoft.com/office/officeart/2018/2/layout/IconCircleList"/>
    <dgm:cxn modelId="{8E45CE15-1071-F640-9933-8EE77A1063AC}" type="presParOf" srcId="{0BFD2F2F-3E6C-416D-A91A-4347968BF6DB}" destId="{086AB0A1-D6D6-42B6-9E11-6E6DC22C773B}" srcOrd="2" destOrd="0" presId="urn:microsoft.com/office/officeart/2018/2/layout/IconCircleList"/>
    <dgm:cxn modelId="{0DE4E826-596C-6048-95E7-BC9C251977C2}" type="presParOf" srcId="{0BFD2F2F-3E6C-416D-A91A-4347968BF6DB}" destId="{555BAF2C-D998-4DC4-AC50-4D69A5ABFB43}" srcOrd="3" destOrd="0" presId="urn:microsoft.com/office/officeart/2018/2/layout/IconCircleList"/>
    <dgm:cxn modelId="{5BC2A848-92F5-1B47-9EDA-F98A4CA0F648}" type="presParOf" srcId="{0C7CF80E-3EF9-46DB-9985-2DC1050671FB}" destId="{96E7E653-F47E-4779-9670-F518CCEA7066}" srcOrd="1" destOrd="0" presId="urn:microsoft.com/office/officeart/2018/2/layout/IconCircleList"/>
    <dgm:cxn modelId="{55A1EF2D-A0B5-4944-A5D9-0DEBC76A8B4A}" type="presParOf" srcId="{0C7CF80E-3EF9-46DB-9985-2DC1050671FB}" destId="{093EBBA2-8401-4AC8-8D95-C99AAA8C3D24}" srcOrd="2" destOrd="0" presId="urn:microsoft.com/office/officeart/2018/2/layout/IconCircleList"/>
    <dgm:cxn modelId="{03D6F156-8287-A149-92F0-5E152431510D}" type="presParOf" srcId="{093EBBA2-8401-4AC8-8D95-C99AAA8C3D24}" destId="{A5707181-A67C-4564-ADC6-3EC373966936}" srcOrd="0" destOrd="0" presId="urn:microsoft.com/office/officeart/2018/2/layout/IconCircleList"/>
    <dgm:cxn modelId="{EEBCC6BD-1D94-8145-BBF2-A9F54431E2B7}" type="presParOf" srcId="{093EBBA2-8401-4AC8-8D95-C99AAA8C3D24}" destId="{6E79237D-AE38-42BF-9D88-9B59A8168180}" srcOrd="1" destOrd="0" presId="urn:microsoft.com/office/officeart/2018/2/layout/IconCircleList"/>
    <dgm:cxn modelId="{04BA7111-6E95-E941-A2DB-16055C44A9FE}" type="presParOf" srcId="{093EBBA2-8401-4AC8-8D95-C99AAA8C3D24}" destId="{2C0B097E-D97C-413C-AC12-FCB90943BC41}" srcOrd="2" destOrd="0" presId="urn:microsoft.com/office/officeart/2018/2/layout/IconCircleList"/>
    <dgm:cxn modelId="{F9436BEE-8E42-A34E-9808-D8A9B9167052}" type="presParOf" srcId="{093EBBA2-8401-4AC8-8D95-C99AAA8C3D24}" destId="{FC4B922C-429A-4DFB-A5E5-845D682BAC2B}" srcOrd="3" destOrd="0" presId="urn:microsoft.com/office/officeart/2018/2/layout/IconCircleList"/>
    <dgm:cxn modelId="{401705F2-0732-7440-9533-E685E153F2C1}" type="presParOf" srcId="{0C7CF80E-3EF9-46DB-9985-2DC1050671FB}" destId="{2FFEB54D-E701-47CC-A0C9-F145E330F5C8}" srcOrd="3" destOrd="0" presId="urn:microsoft.com/office/officeart/2018/2/layout/IconCircleList"/>
    <dgm:cxn modelId="{CF20C10A-860E-E741-A136-4836B97B564B}" type="presParOf" srcId="{0C7CF80E-3EF9-46DB-9985-2DC1050671FB}" destId="{F55B8008-5B77-458A-8BA5-501AC32195B8}" srcOrd="4" destOrd="0" presId="urn:microsoft.com/office/officeart/2018/2/layout/IconCircleList"/>
    <dgm:cxn modelId="{3C3C8C37-49F3-8844-82B6-16E8A78797E6}" type="presParOf" srcId="{F55B8008-5B77-458A-8BA5-501AC32195B8}" destId="{9297A970-FC31-4C1A-B6E0-69CF311999ED}" srcOrd="0" destOrd="0" presId="urn:microsoft.com/office/officeart/2018/2/layout/IconCircleList"/>
    <dgm:cxn modelId="{BE2D252E-606F-F444-9330-A2D88AA51233}" type="presParOf" srcId="{F55B8008-5B77-458A-8BA5-501AC32195B8}" destId="{181E4CAD-DA60-43D9-9B09-4AC4AA40C1AF}" srcOrd="1" destOrd="0" presId="urn:microsoft.com/office/officeart/2018/2/layout/IconCircleList"/>
    <dgm:cxn modelId="{50758093-53B1-5442-B27F-07F618857B01}" type="presParOf" srcId="{F55B8008-5B77-458A-8BA5-501AC32195B8}" destId="{98CB8A91-D466-4059-A026-98881C72D189}" srcOrd="2" destOrd="0" presId="urn:microsoft.com/office/officeart/2018/2/layout/IconCircleList"/>
    <dgm:cxn modelId="{78D96ECF-B7D9-1C48-8A9C-E1AF907F2FF3}" type="presParOf" srcId="{F55B8008-5B77-458A-8BA5-501AC32195B8}" destId="{B61DC3E8-AE1E-4008-95C7-F354C6555757}" srcOrd="3" destOrd="0" presId="urn:microsoft.com/office/officeart/2018/2/layout/IconCircleList"/>
    <dgm:cxn modelId="{FF22158B-E3BE-FE42-987A-F50DA30C6943}" type="presParOf" srcId="{0C7CF80E-3EF9-46DB-9985-2DC1050671FB}" destId="{99B4A0AC-C561-4DC2-B820-1A4A49509A10}" srcOrd="5" destOrd="0" presId="urn:microsoft.com/office/officeart/2018/2/layout/IconCircleList"/>
    <dgm:cxn modelId="{D9CCDB31-853B-F140-B7EA-7C9D795D690E}" type="presParOf" srcId="{0C7CF80E-3EF9-46DB-9985-2DC1050671FB}" destId="{1B9BB788-9F9A-44D9-B5B0-B10CB78BBE9D}" srcOrd="6" destOrd="0" presId="urn:microsoft.com/office/officeart/2018/2/layout/IconCircleList"/>
    <dgm:cxn modelId="{511AE62E-C782-944C-908F-5131694DB097}" type="presParOf" srcId="{1B9BB788-9F9A-44D9-B5B0-B10CB78BBE9D}" destId="{128A90EC-8660-488A-B7E3-7EA6A9D5E819}" srcOrd="0" destOrd="0" presId="urn:microsoft.com/office/officeart/2018/2/layout/IconCircleList"/>
    <dgm:cxn modelId="{45B31BA0-B2B8-6143-A114-62E4D6E6A5A5}" type="presParOf" srcId="{1B9BB788-9F9A-44D9-B5B0-B10CB78BBE9D}" destId="{7394501B-7968-48E0-AEE9-6C78FEAE68F5}" srcOrd="1" destOrd="0" presId="urn:microsoft.com/office/officeart/2018/2/layout/IconCircleList"/>
    <dgm:cxn modelId="{C4198C05-E688-9C44-AC22-55861052CE19}" type="presParOf" srcId="{1B9BB788-9F9A-44D9-B5B0-B10CB78BBE9D}" destId="{E90139BF-EE3C-4DE7-B76E-9929BB2A54B2}" srcOrd="2" destOrd="0" presId="urn:microsoft.com/office/officeart/2018/2/layout/IconCircleList"/>
    <dgm:cxn modelId="{A55C32C6-92C9-2140-AA23-734875BAA001}" type="presParOf" srcId="{1B9BB788-9F9A-44D9-B5B0-B10CB78BBE9D}" destId="{EDD045FB-5D5A-425D-8761-84E194E0BA9B}" srcOrd="3" destOrd="0" presId="urn:microsoft.com/office/officeart/2018/2/layout/IconCircleList"/>
    <dgm:cxn modelId="{00196AEF-8B50-5B4D-8FB7-6421DE2C9481}" type="presParOf" srcId="{0C7CF80E-3EF9-46DB-9985-2DC1050671FB}" destId="{8154DEEF-1445-46BC-98AF-951445C7ED2B}" srcOrd="7" destOrd="0" presId="urn:microsoft.com/office/officeart/2018/2/layout/IconCircleList"/>
    <dgm:cxn modelId="{5675D450-D638-744D-B5B2-12DF9F80E3F9}" type="presParOf" srcId="{0C7CF80E-3EF9-46DB-9985-2DC1050671FB}" destId="{FD45E129-C817-4116-A9D9-F98827A9D41B}" srcOrd="8" destOrd="0" presId="urn:microsoft.com/office/officeart/2018/2/layout/IconCircleList"/>
    <dgm:cxn modelId="{1E0CA95D-C839-9942-A152-2920965751E3}" type="presParOf" srcId="{FD45E129-C817-4116-A9D9-F98827A9D41B}" destId="{F70CC47D-D842-4A85-957B-6B0A9094312D}" srcOrd="0" destOrd="0" presId="urn:microsoft.com/office/officeart/2018/2/layout/IconCircleList"/>
    <dgm:cxn modelId="{86BF4BC9-DC1C-054C-B098-8A8B6D551A27}" type="presParOf" srcId="{FD45E129-C817-4116-A9D9-F98827A9D41B}" destId="{32FA6B04-E268-4382-B3A0-E543E7CE3B9A}" srcOrd="1" destOrd="0" presId="urn:microsoft.com/office/officeart/2018/2/layout/IconCircleList"/>
    <dgm:cxn modelId="{2A702C42-F0CD-CC47-8423-E07AEA4C093E}" type="presParOf" srcId="{FD45E129-C817-4116-A9D9-F98827A9D41B}" destId="{CCE76CF6-D3FE-486F-875B-65EA5CF64CEC}" srcOrd="2" destOrd="0" presId="urn:microsoft.com/office/officeart/2018/2/layout/IconCircleList"/>
    <dgm:cxn modelId="{5CE37B88-E375-CA47-A42E-F144147C3573}" type="presParOf" srcId="{FD45E129-C817-4116-A9D9-F98827A9D41B}" destId="{41550A69-D2C8-4299-997E-83B524EA5C40}" srcOrd="3" destOrd="0" presId="urn:microsoft.com/office/officeart/2018/2/layout/IconCircleList"/>
    <dgm:cxn modelId="{72A72BA4-04FD-964B-A481-986EFA922C80}" type="presParOf" srcId="{0C7CF80E-3EF9-46DB-9985-2DC1050671FB}" destId="{60025802-34DF-4E6B-ACBF-794DB9A992F1}" srcOrd="9" destOrd="0" presId="urn:microsoft.com/office/officeart/2018/2/layout/IconCircleList"/>
    <dgm:cxn modelId="{9212F115-42A8-9647-BB7D-0D6D4FAF4E11}" type="presParOf" srcId="{0C7CF80E-3EF9-46DB-9985-2DC1050671FB}" destId="{C3CB0563-0CEE-4DCE-9618-8A3E3D553FBE}" srcOrd="10" destOrd="0" presId="urn:microsoft.com/office/officeart/2018/2/layout/IconCircleList"/>
    <dgm:cxn modelId="{D7DE5BEF-C224-EE43-86D3-D4DEB15DE526}" type="presParOf" srcId="{C3CB0563-0CEE-4DCE-9618-8A3E3D553FBE}" destId="{EE55352F-6B6F-44D8-AC8F-448E3AFF9046}" srcOrd="0" destOrd="0" presId="urn:microsoft.com/office/officeart/2018/2/layout/IconCircleList"/>
    <dgm:cxn modelId="{9F7A6AF4-F111-9A49-A772-B8627CE481DF}" type="presParOf" srcId="{C3CB0563-0CEE-4DCE-9618-8A3E3D553FBE}" destId="{D1462CE9-4115-4277-89C6-0D988D8B2295}" srcOrd="1" destOrd="0" presId="urn:microsoft.com/office/officeart/2018/2/layout/IconCircleList"/>
    <dgm:cxn modelId="{A4D21EE9-C2E2-BA43-B977-6172CD39B357}" type="presParOf" srcId="{C3CB0563-0CEE-4DCE-9618-8A3E3D553FBE}" destId="{B430A43C-839F-4622-AA36-EF4E8A4F30CA}" srcOrd="2" destOrd="0" presId="urn:microsoft.com/office/officeart/2018/2/layout/IconCircleList"/>
    <dgm:cxn modelId="{5E9EBCBD-3EE5-C045-B772-D37B0B129AC3}" type="presParOf" srcId="{C3CB0563-0CEE-4DCE-9618-8A3E3D553FBE}" destId="{B988CB0D-2767-4BEA-98E5-2A60FDECE6CE}" srcOrd="3" destOrd="0" presId="urn:microsoft.com/office/officeart/2018/2/layout/IconCircleList"/>
    <dgm:cxn modelId="{AEECD5B8-70D7-BA44-BB78-A8E1ADBE890B}" type="presParOf" srcId="{0C7CF80E-3EF9-46DB-9985-2DC1050671FB}" destId="{15FDB33F-E34A-4015-AC17-F7CA635C98B5}" srcOrd="11" destOrd="0" presId="urn:microsoft.com/office/officeart/2018/2/layout/IconCircleList"/>
    <dgm:cxn modelId="{1D5500EC-8A82-C948-98FB-82AE32A44B87}" type="presParOf" srcId="{0C7CF80E-3EF9-46DB-9985-2DC1050671FB}" destId="{203EFF82-CE46-47BA-AD15-22D743877964}" srcOrd="12" destOrd="0" presId="urn:microsoft.com/office/officeart/2018/2/layout/IconCircleList"/>
    <dgm:cxn modelId="{F2A534B4-CD2D-DC4D-8624-02C00ED209C2}" type="presParOf" srcId="{203EFF82-CE46-47BA-AD15-22D743877964}" destId="{7526954C-A08B-4345-AAFB-9CBD4424041B}" srcOrd="0" destOrd="0" presId="urn:microsoft.com/office/officeart/2018/2/layout/IconCircleList"/>
    <dgm:cxn modelId="{5692B325-7F88-A54E-8930-31342F752CE5}" type="presParOf" srcId="{203EFF82-CE46-47BA-AD15-22D743877964}" destId="{8A76A8C4-E635-45F7-BD7B-9B55A1342865}" srcOrd="1" destOrd="0" presId="urn:microsoft.com/office/officeart/2018/2/layout/IconCircleList"/>
    <dgm:cxn modelId="{2CDEF40C-0776-F64F-8A51-33D3AE3DB890}" type="presParOf" srcId="{203EFF82-CE46-47BA-AD15-22D743877964}" destId="{62EBCBA6-8C93-4B8F-AD17-970124BD3B18}" srcOrd="2" destOrd="0" presId="urn:microsoft.com/office/officeart/2018/2/layout/IconCircleList"/>
    <dgm:cxn modelId="{4BFB31F9-147A-FA44-81F6-5E8581D2AC6C}" type="presParOf" srcId="{203EFF82-CE46-47BA-AD15-22D743877964}" destId="{F7B74E71-4B82-4FED-A3ED-56C76272765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9A0C0-CF03-4709-8D63-2E22679048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B3C329-C537-4892-98B3-077934AD48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600-150 BC Celtic tribes (language), Normans</a:t>
          </a:r>
        </a:p>
      </dgm:t>
    </dgm:pt>
    <dgm:pt modelId="{B63B9D3A-FCEF-4667-A77B-2F40EDBFE79D}" type="parTrans" cxnId="{6AE390BE-A10E-4E23-A267-9F2A2DDDEAA0}">
      <dgm:prSet/>
      <dgm:spPr/>
      <dgm:t>
        <a:bodyPr/>
        <a:lstStyle/>
        <a:p>
          <a:endParaRPr lang="en-US"/>
        </a:p>
      </dgm:t>
    </dgm:pt>
    <dgm:pt modelId="{27676A5F-648A-4E83-9546-2A776E2A242A}" type="sibTrans" cxnId="{6AE390BE-A10E-4E23-A267-9F2A2DDDEAA0}">
      <dgm:prSet/>
      <dgm:spPr/>
      <dgm:t>
        <a:bodyPr/>
        <a:lstStyle/>
        <a:p>
          <a:endParaRPr lang="en-US"/>
        </a:p>
      </dgm:t>
    </dgm:pt>
    <dgm:pt modelId="{406DB753-3F2F-4F18-ACAC-BB388587F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Mid-20th century &amp; onwards: continuation of the falling until the 1960s</a:t>
          </a:r>
        </a:p>
      </dgm:t>
    </dgm:pt>
    <dgm:pt modelId="{FFF99C15-8BBA-45E3-B456-EB93585885B5}" type="parTrans" cxnId="{CFFD0945-1B50-4767-B0E3-5E24C1E8F099}">
      <dgm:prSet/>
      <dgm:spPr/>
      <dgm:t>
        <a:bodyPr/>
        <a:lstStyle/>
        <a:p>
          <a:endParaRPr lang="en-US"/>
        </a:p>
      </dgm:t>
    </dgm:pt>
    <dgm:pt modelId="{613A8569-E292-40FC-80BB-BA00C9DFBDC7}" type="sibTrans" cxnId="{CFFD0945-1B50-4767-B0E3-5E24C1E8F099}">
      <dgm:prSet/>
      <dgm:spPr/>
      <dgm:t>
        <a:bodyPr/>
        <a:lstStyle/>
        <a:p>
          <a:endParaRPr lang="en-US"/>
        </a:p>
      </dgm:t>
    </dgm:pt>
    <dgm:pt modelId="{EB1EF3A1-ED6C-44DB-92F9-781410D25D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Approximately last 50 years: increasing birth rate </a:t>
          </a:r>
        </a:p>
      </dgm:t>
    </dgm:pt>
    <dgm:pt modelId="{2C5112B5-B535-4278-A01E-CCFE986DB7FF}" type="parTrans" cxnId="{9FB38152-2822-45E7-9477-B158CDAECD2D}">
      <dgm:prSet/>
      <dgm:spPr/>
      <dgm:t>
        <a:bodyPr/>
        <a:lstStyle/>
        <a:p>
          <a:endParaRPr lang="en-US"/>
        </a:p>
      </dgm:t>
    </dgm:pt>
    <dgm:pt modelId="{5401BCD9-023B-457D-94F8-78BB286FCF50}" type="sibTrans" cxnId="{9FB38152-2822-45E7-9477-B158CDAECD2D}">
      <dgm:prSet/>
      <dgm:spPr/>
      <dgm:t>
        <a:bodyPr/>
        <a:lstStyle/>
        <a:p>
          <a:endParaRPr lang="en-US"/>
        </a:p>
      </dgm:t>
    </dgm:pt>
    <dgm:pt modelId="{699312A8-694C-4639-A3C9-3E290BE27A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Failed 1916 Easter Monday Uprising → independence UK in 1921. </a:t>
          </a:r>
        </a:p>
      </dgm:t>
    </dgm:pt>
    <dgm:pt modelId="{72BA6FFB-4490-4768-93FE-0B5D5407C531}" type="parTrans" cxnId="{FBD0BAF5-9703-43C0-AB28-5DADD8F9B1C3}">
      <dgm:prSet/>
      <dgm:spPr/>
      <dgm:t>
        <a:bodyPr/>
        <a:lstStyle/>
        <a:p>
          <a:endParaRPr lang="en-US"/>
        </a:p>
      </dgm:t>
    </dgm:pt>
    <dgm:pt modelId="{35E6DAE6-AD63-4517-9E74-4055CEFD16A1}" type="sibTrans" cxnId="{FBD0BAF5-9703-43C0-AB28-5DADD8F9B1C3}">
      <dgm:prSet/>
      <dgm:spPr/>
      <dgm:t>
        <a:bodyPr/>
        <a:lstStyle/>
        <a:p>
          <a:endParaRPr lang="en-US"/>
        </a:p>
      </dgm:t>
    </dgm:pt>
    <dgm:pt modelId="{4C15E096-A9E4-4CEA-8CAC-3D5A25EFEA8B}" type="pres">
      <dgm:prSet presAssocID="{87B9A0C0-CF03-4709-8D63-2E226790487B}" presName="root" presStyleCnt="0">
        <dgm:presLayoutVars>
          <dgm:dir/>
          <dgm:resizeHandles val="exact"/>
        </dgm:presLayoutVars>
      </dgm:prSet>
      <dgm:spPr/>
    </dgm:pt>
    <dgm:pt modelId="{1D293590-A21E-4F69-BFE2-2331DBBB975D}" type="pres">
      <dgm:prSet presAssocID="{40B3C329-C537-4892-98B3-077934AD489D}" presName="compNode" presStyleCnt="0"/>
      <dgm:spPr/>
    </dgm:pt>
    <dgm:pt modelId="{1472EE76-9812-4DBB-B47C-475916D40F0D}" type="pres">
      <dgm:prSet presAssocID="{40B3C329-C537-4892-98B3-077934AD489D}" presName="bgRect" presStyleLbl="bgShp" presStyleIdx="0" presStyleCnt="4"/>
      <dgm:spPr/>
    </dgm:pt>
    <dgm:pt modelId="{1E592350-E8D4-4B39-A799-69F1731317CC}" type="pres">
      <dgm:prSet presAssocID="{40B3C329-C537-4892-98B3-077934AD48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C17C81D-473E-480B-922B-69FDCA577DC3}" type="pres">
      <dgm:prSet presAssocID="{40B3C329-C537-4892-98B3-077934AD489D}" presName="spaceRect" presStyleCnt="0"/>
      <dgm:spPr/>
    </dgm:pt>
    <dgm:pt modelId="{2DFF6D3D-7676-44C5-B2E2-34910859C28D}" type="pres">
      <dgm:prSet presAssocID="{40B3C329-C537-4892-98B3-077934AD489D}" presName="parTx" presStyleLbl="revTx" presStyleIdx="0" presStyleCnt="4">
        <dgm:presLayoutVars>
          <dgm:chMax val="0"/>
          <dgm:chPref val="0"/>
        </dgm:presLayoutVars>
      </dgm:prSet>
      <dgm:spPr/>
    </dgm:pt>
    <dgm:pt modelId="{B34156DC-E045-4BFC-9AAD-87501A1827FB}" type="pres">
      <dgm:prSet presAssocID="{27676A5F-648A-4E83-9546-2A776E2A242A}" presName="sibTrans" presStyleCnt="0"/>
      <dgm:spPr/>
    </dgm:pt>
    <dgm:pt modelId="{96C2C0BB-A329-406A-93DC-A0DF486172AB}" type="pres">
      <dgm:prSet presAssocID="{406DB753-3F2F-4F18-ACAC-BB388587F1EF}" presName="compNode" presStyleCnt="0"/>
      <dgm:spPr/>
    </dgm:pt>
    <dgm:pt modelId="{D1CF6906-5B90-4C24-B2D6-A4EEB946FFE2}" type="pres">
      <dgm:prSet presAssocID="{406DB753-3F2F-4F18-ACAC-BB388587F1EF}" presName="bgRect" presStyleLbl="bgShp" presStyleIdx="1" presStyleCnt="4"/>
      <dgm:spPr/>
    </dgm:pt>
    <dgm:pt modelId="{34150FAC-8C7E-44DB-B94E-6AAE87B31153}" type="pres">
      <dgm:prSet presAssocID="{406DB753-3F2F-4F18-ACAC-BB388587F1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manShrugging"/>
        </a:ext>
      </dgm:extLst>
    </dgm:pt>
    <dgm:pt modelId="{BAD857FB-C6A8-4CF2-B09C-C9FB5BD0369D}" type="pres">
      <dgm:prSet presAssocID="{406DB753-3F2F-4F18-ACAC-BB388587F1EF}" presName="spaceRect" presStyleCnt="0"/>
      <dgm:spPr/>
    </dgm:pt>
    <dgm:pt modelId="{AF8E4FF5-ADC4-4155-9031-E6B0DCFBFC12}" type="pres">
      <dgm:prSet presAssocID="{406DB753-3F2F-4F18-ACAC-BB388587F1EF}" presName="parTx" presStyleLbl="revTx" presStyleIdx="1" presStyleCnt="4">
        <dgm:presLayoutVars>
          <dgm:chMax val="0"/>
          <dgm:chPref val="0"/>
        </dgm:presLayoutVars>
      </dgm:prSet>
      <dgm:spPr/>
    </dgm:pt>
    <dgm:pt modelId="{15BE50B9-6D53-4763-801D-A124CB5EAA31}" type="pres">
      <dgm:prSet presAssocID="{613A8569-E292-40FC-80BB-BA00C9DFBDC7}" presName="sibTrans" presStyleCnt="0"/>
      <dgm:spPr/>
    </dgm:pt>
    <dgm:pt modelId="{CDEEB52A-6622-4F55-B15F-DBB8D4C42848}" type="pres">
      <dgm:prSet presAssocID="{EB1EF3A1-ED6C-44DB-92F9-781410D25D9D}" presName="compNode" presStyleCnt="0"/>
      <dgm:spPr/>
    </dgm:pt>
    <dgm:pt modelId="{EE4616C2-7A05-4BBB-A336-B904B6BE8096}" type="pres">
      <dgm:prSet presAssocID="{EB1EF3A1-ED6C-44DB-92F9-781410D25D9D}" presName="bgRect" presStyleLbl="bgShp" presStyleIdx="2" presStyleCnt="4"/>
      <dgm:spPr/>
    </dgm:pt>
    <dgm:pt modelId="{15C92DCC-B921-44D5-BA5B-E4606F890408}" type="pres">
      <dgm:prSet presAssocID="{EB1EF3A1-ED6C-44DB-92F9-781410D25D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D1A57E37-7088-43B4-AC67-F9E8909B063A}" type="pres">
      <dgm:prSet presAssocID="{EB1EF3A1-ED6C-44DB-92F9-781410D25D9D}" presName="spaceRect" presStyleCnt="0"/>
      <dgm:spPr/>
    </dgm:pt>
    <dgm:pt modelId="{5B01F36C-D5E2-4F75-A80D-2A736F5A1991}" type="pres">
      <dgm:prSet presAssocID="{EB1EF3A1-ED6C-44DB-92F9-781410D25D9D}" presName="parTx" presStyleLbl="revTx" presStyleIdx="2" presStyleCnt="4">
        <dgm:presLayoutVars>
          <dgm:chMax val="0"/>
          <dgm:chPref val="0"/>
        </dgm:presLayoutVars>
      </dgm:prSet>
      <dgm:spPr/>
    </dgm:pt>
    <dgm:pt modelId="{2643EFB4-DDAC-4298-B8EE-50D01366F9D8}" type="pres">
      <dgm:prSet presAssocID="{5401BCD9-023B-457D-94F8-78BB286FCF50}" presName="sibTrans" presStyleCnt="0"/>
      <dgm:spPr/>
    </dgm:pt>
    <dgm:pt modelId="{240367FE-1A96-4501-B574-35A5FC6C957D}" type="pres">
      <dgm:prSet presAssocID="{699312A8-694C-4639-A3C9-3E290BE27A24}" presName="compNode" presStyleCnt="0"/>
      <dgm:spPr/>
    </dgm:pt>
    <dgm:pt modelId="{CF43EC00-7AC5-4EE4-B9EA-F0E8ADB0D1E6}" type="pres">
      <dgm:prSet presAssocID="{699312A8-694C-4639-A3C9-3E290BE27A24}" presName="bgRect" presStyleLbl="bgShp" presStyleIdx="3" presStyleCnt="4"/>
      <dgm:spPr/>
    </dgm:pt>
    <dgm:pt modelId="{4D5E8AC7-6D78-47CF-8C46-A5B1190B4857}" type="pres">
      <dgm:prSet presAssocID="{699312A8-694C-4639-A3C9-3E290BE27A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1"/>
        </a:ext>
      </dgm:extLst>
    </dgm:pt>
    <dgm:pt modelId="{29CBB519-9EF6-4870-9F67-53BC25300C40}" type="pres">
      <dgm:prSet presAssocID="{699312A8-694C-4639-A3C9-3E290BE27A24}" presName="spaceRect" presStyleCnt="0"/>
      <dgm:spPr/>
    </dgm:pt>
    <dgm:pt modelId="{EF261FB6-9F0C-4BEE-A8C0-D05C140C3B5A}" type="pres">
      <dgm:prSet presAssocID="{699312A8-694C-4639-A3C9-3E290BE27A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07F729-5BEF-401F-9B62-73DAE8069D26}" type="presOf" srcId="{40B3C329-C537-4892-98B3-077934AD489D}" destId="{2DFF6D3D-7676-44C5-B2E2-34910859C28D}" srcOrd="0" destOrd="0" presId="urn:microsoft.com/office/officeart/2018/2/layout/IconVerticalSolidList"/>
    <dgm:cxn modelId="{CFFD0945-1B50-4767-B0E3-5E24C1E8F099}" srcId="{87B9A0C0-CF03-4709-8D63-2E226790487B}" destId="{406DB753-3F2F-4F18-ACAC-BB388587F1EF}" srcOrd="1" destOrd="0" parTransId="{FFF99C15-8BBA-45E3-B456-EB93585885B5}" sibTransId="{613A8569-E292-40FC-80BB-BA00C9DFBDC7}"/>
    <dgm:cxn modelId="{9FB38152-2822-45E7-9477-B158CDAECD2D}" srcId="{87B9A0C0-CF03-4709-8D63-2E226790487B}" destId="{EB1EF3A1-ED6C-44DB-92F9-781410D25D9D}" srcOrd="2" destOrd="0" parTransId="{2C5112B5-B535-4278-A01E-CCFE986DB7FF}" sibTransId="{5401BCD9-023B-457D-94F8-78BB286FCF50}"/>
    <dgm:cxn modelId="{0747BA5D-5357-4C4E-8E3D-4586D1A6DDC1}" type="presOf" srcId="{EB1EF3A1-ED6C-44DB-92F9-781410D25D9D}" destId="{5B01F36C-D5E2-4F75-A80D-2A736F5A1991}" srcOrd="0" destOrd="0" presId="urn:microsoft.com/office/officeart/2018/2/layout/IconVerticalSolidList"/>
    <dgm:cxn modelId="{C27AAF93-C966-496F-BC85-A5FAC854B1D3}" type="presOf" srcId="{699312A8-694C-4639-A3C9-3E290BE27A24}" destId="{EF261FB6-9F0C-4BEE-A8C0-D05C140C3B5A}" srcOrd="0" destOrd="0" presId="urn:microsoft.com/office/officeart/2018/2/layout/IconVerticalSolidList"/>
    <dgm:cxn modelId="{6AE390BE-A10E-4E23-A267-9F2A2DDDEAA0}" srcId="{87B9A0C0-CF03-4709-8D63-2E226790487B}" destId="{40B3C329-C537-4892-98B3-077934AD489D}" srcOrd="0" destOrd="0" parTransId="{B63B9D3A-FCEF-4667-A77B-2F40EDBFE79D}" sibTransId="{27676A5F-648A-4E83-9546-2A776E2A242A}"/>
    <dgm:cxn modelId="{D07FE0D3-E785-4D11-A852-433FDF93DD2B}" type="presOf" srcId="{87B9A0C0-CF03-4709-8D63-2E226790487B}" destId="{4C15E096-A9E4-4CEA-8CAC-3D5A25EFEA8B}" srcOrd="0" destOrd="0" presId="urn:microsoft.com/office/officeart/2018/2/layout/IconVerticalSolidList"/>
    <dgm:cxn modelId="{5FDFC0D8-B2E7-485B-87FC-650BFE500F70}" type="presOf" srcId="{406DB753-3F2F-4F18-ACAC-BB388587F1EF}" destId="{AF8E4FF5-ADC4-4155-9031-E6B0DCFBFC12}" srcOrd="0" destOrd="0" presId="urn:microsoft.com/office/officeart/2018/2/layout/IconVerticalSolidList"/>
    <dgm:cxn modelId="{FBD0BAF5-9703-43C0-AB28-5DADD8F9B1C3}" srcId="{87B9A0C0-CF03-4709-8D63-2E226790487B}" destId="{699312A8-694C-4639-A3C9-3E290BE27A24}" srcOrd="3" destOrd="0" parTransId="{72BA6FFB-4490-4768-93FE-0B5D5407C531}" sibTransId="{35E6DAE6-AD63-4517-9E74-4055CEFD16A1}"/>
    <dgm:cxn modelId="{93CBFC1C-27A4-4E8A-BCBC-34A3CE92E8BD}" type="presParOf" srcId="{4C15E096-A9E4-4CEA-8CAC-3D5A25EFEA8B}" destId="{1D293590-A21E-4F69-BFE2-2331DBBB975D}" srcOrd="0" destOrd="0" presId="urn:microsoft.com/office/officeart/2018/2/layout/IconVerticalSolidList"/>
    <dgm:cxn modelId="{111ED90B-468F-4B02-B68D-6316ECEEC6F0}" type="presParOf" srcId="{1D293590-A21E-4F69-BFE2-2331DBBB975D}" destId="{1472EE76-9812-4DBB-B47C-475916D40F0D}" srcOrd="0" destOrd="0" presId="urn:microsoft.com/office/officeart/2018/2/layout/IconVerticalSolidList"/>
    <dgm:cxn modelId="{B9423751-7913-4F77-88E2-B722E33B8586}" type="presParOf" srcId="{1D293590-A21E-4F69-BFE2-2331DBBB975D}" destId="{1E592350-E8D4-4B39-A799-69F1731317CC}" srcOrd="1" destOrd="0" presId="urn:microsoft.com/office/officeart/2018/2/layout/IconVerticalSolidList"/>
    <dgm:cxn modelId="{25B46D72-F1A8-4C2F-9C9E-7DB1F11A48C5}" type="presParOf" srcId="{1D293590-A21E-4F69-BFE2-2331DBBB975D}" destId="{BC17C81D-473E-480B-922B-69FDCA577DC3}" srcOrd="2" destOrd="0" presId="urn:microsoft.com/office/officeart/2018/2/layout/IconVerticalSolidList"/>
    <dgm:cxn modelId="{5D8CC89B-14BD-49D8-A085-CE2A4B4D4CC2}" type="presParOf" srcId="{1D293590-A21E-4F69-BFE2-2331DBBB975D}" destId="{2DFF6D3D-7676-44C5-B2E2-34910859C28D}" srcOrd="3" destOrd="0" presId="urn:microsoft.com/office/officeart/2018/2/layout/IconVerticalSolidList"/>
    <dgm:cxn modelId="{4FA33830-3058-4042-ADEB-2A3936FBA49D}" type="presParOf" srcId="{4C15E096-A9E4-4CEA-8CAC-3D5A25EFEA8B}" destId="{B34156DC-E045-4BFC-9AAD-87501A1827FB}" srcOrd="1" destOrd="0" presId="urn:microsoft.com/office/officeart/2018/2/layout/IconVerticalSolidList"/>
    <dgm:cxn modelId="{83C4BD72-F03B-414F-8CB0-F8CEEBD37519}" type="presParOf" srcId="{4C15E096-A9E4-4CEA-8CAC-3D5A25EFEA8B}" destId="{96C2C0BB-A329-406A-93DC-A0DF486172AB}" srcOrd="2" destOrd="0" presId="urn:microsoft.com/office/officeart/2018/2/layout/IconVerticalSolidList"/>
    <dgm:cxn modelId="{3B8C5CDD-7BFE-4F56-ACC2-78542F2755AA}" type="presParOf" srcId="{96C2C0BB-A329-406A-93DC-A0DF486172AB}" destId="{D1CF6906-5B90-4C24-B2D6-A4EEB946FFE2}" srcOrd="0" destOrd="0" presId="urn:microsoft.com/office/officeart/2018/2/layout/IconVerticalSolidList"/>
    <dgm:cxn modelId="{6A98F7CD-2212-4889-A728-825E40DD2326}" type="presParOf" srcId="{96C2C0BB-A329-406A-93DC-A0DF486172AB}" destId="{34150FAC-8C7E-44DB-B94E-6AAE87B31153}" srcOrd="1" destOrd="0" presId="urn:microsoft.com/office/officeart/2018/2/layout/IconVerticalSolidList"/>
    <dgm:cxn modelId="{BEA3AE23-A464-4BD8-9BD2-03B3D1E0F2BC}" type="presParOf" srcId="{96C2C0BB-A329-406A-93DC-A0DF486172AB}" destId="{BAD857FB-C6A8-4CF2-B09C-C9FB5BD0369D}" srcOrd="2" destOrd="0" presId="urn:microsoft.com/office/officeart/2018/2/layout/IconVerticalSolidList"/>
    <dgm:cxn modelId="{9BF973A4-F890-4E35-B22E-DE39BC037653}" type="presParOf" srcId="{96C2C0BB-A329-406A-93DC-A0DF486172AB}" destId="{AF8E4FF5-ADC4-4155-9031-E6B0DCFBFC12}" srcOrd="3" destOrd="0" presId="urn:microsoft.com/office/officeart/2018/2/layout/IconVerticalSolidList"/>
    <dgm:cxn modelId="{01DAFA05-66FF-4A91-889C-49FA4241554B}" type="presParOf" srcId="{4C15E096-A9E4-4CEA-8CAC-3D5A25EFEA8B}" destId="{15BE50B9-6D53-4763-801D-A124CB5EAA31}" srcOrd="3" destOrd="0" presId="urn:microsoft.com/office/officeart/2018/2/layout/IconVerticalSolidList"/>
    <dgm:cxn modelId="{33A3D4EA-E95C-4EB8-9D84-12EE47303A48}" type="presParOf" srcId="{4C15E096-A9E4-4CEA-8CAC-3D5A25EFEA8B}" destId="{CDEEB52A-6622-4F55-B15F-DBB8D4C42848}" srcOrd="4" destOrd="0" presId="urn:microsoft.com/office/officeart/2018/2/layout/IconVerticalSolidList"/>
    <dgm:cxn modelId="{F668395E-B2D0-49FD-8B2C-C221328F7191}" type="presParOf" srcId="{CDEEB52A-6622-4F55-B15F-DBB8D4C42848}" destId="{EE4616C2-7A05-4BBB-A336-B904B6BE8096}" srcOrd="0" destOrd="0" presId="urn:microsoft.com/office/officeart/2018/2/layout/IconVerticalSolidList"/>
    <dgm:cxn modelId="{78AAD3AE-2829-47F5-B67B-F99503B5DFA5}" type="presParOf" srcId="{CDEEB52A-6622-4F55-B15F-DBB8D4C42848}" destId="{15C92DCC-B921-44D5-BA5B-E4606F890408}" srcOrd="1" destOrd="0" presId="urn:microsoft.com/office/officeart/2018/2/layout/IconVerticalSolidList"/>
    <dgm:cxn modelId="{8B5F4BEE-59B0-4BD8-81C9-EC8B5F0F1369}" type="presParOf" srcId="{CDEEB52A-6622-4F55-B15F-DBB8D4C42848}" destId="{D1A57E37-7088-43B4-AC67-F9E8909B063A}" srcOrd="2" destOrd="0" presId="urn:microsoft.com/office/officeart/2018/2/layout/IconVerticalSolidList"/>
    <dgm:cxn modelId="{C8A02C51-982E-468E-B12F-F9BE738F6FCA}" type="presParOf" srcId="{CDEEB52A-6622-4F55-B15F-DBB8D4C42848}" destId="{5B01F36C-D5E2-4F75-A80D-2A736F5A1991}" srcOrd="3" destOrd="0" presId="urn:microsoft.com/office/officeart/2018/2/layout/IconVerticalSolidList"/>
    <dgm:cxn modelId="{17E2C518-92C9-4362-9D3E-065508E48E68}" type="presParOf" srcId="{4C15E096-A9E4-4CEA-8CAC-3D5A25EFEA8B}" destId="{2643EFB4-DDAC-4298-B8EE-50D01366F9D8}" srcOrd="5" destOrd="0" presId="urn:microsoft.com/office/officeart/2018/2/layout/IconVerticalSolidList"/>
    <dgm:cxn modelId="{16A47297-E295-4552-84CD-E4B46BDEB1AE}" type="presParOf" srcId="{4C15E096-A9E4-4CEA-8CAC-3D5A25EFEA8B}" destId="{240367FE-1A96-4501-B574-35A5FC6C957D}" srcOrd="6" destOrd="0" presId="urn:microsoft.com/office/officeart/2018/2/layout/IconVerticalSolidList"/>
    <dgm:cxn modelId="{31581A5A-A4F7-4381-A3E4-CDF6615AD5DF}" type="presParOf" srcId="{240367FE-1A96-4501-B574-35A5FC6C957D}" destId="{CF43EC00-7AC5-4EE4-B9EA-F0E8ADB0D1E6}" srcOrd="0" destOrd="0" presId="urn:microsoft.com/office/officeart/2018/2/layout/IconVerticalSolidList"/>
    <dgm:cxn modelId="{62365B99-8D32-4A3B-9E3B-27161C72442A}" type="presParOf" srcId="{240367FE-1A96-4501-B574-35A5FC6C957D}" destId="{4D5E8AC7-6D78-47CF-8C46-A5B1190B4857}" srcOrd="1" destOrd="0" presId="urn:microsoft.com/office/officeart/2018/2/layout/IconVerticalSolidList"/>
    <dgm:cxn modelId="{BDF59A2E-9533-4292-9C34-B773646DC12E}" type="presParOf" srcId="{240367FE-1A96-4501-B574-35A5FC6C957D}" destId="{29CBB519-9EF6-4870-9F67-53BC25300C40}" srcOrd="2" destOrd="0" presId="urn:microsoft.com/office/officeart/2018/2/layout/IconVerticalSolidList"/>
    <dgm:cxn modelId="{1C99C027-A053-4CBA-8DA9-2BE8FCC1E0D4}" type="presParOf" srcId="{240367FE-1A96-4501-B574-35A5FC6C957D}" destId="{EF261FB6-9F0C-4BEE-A8C0-D05C140C3B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EAE33-3A1C-4239-BE3D-9C9102264698}">
      <dsp:nvSpPr>
        <dsp:cNvPr id="0" name=""/>
        <dsp:cNvSpPr/>
      </dsp:nvSpPr>
      <dsp:spPr>
        <a:xfrm>
          <a:off x="344932" y="1125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773FA-2DD8-4EB0-9B2F-7C2DE54DFEF7}">
      <dsp:nvSpPr>
        <dsp:cNvPr id="0" name=""/>
        <dsp:cNvSpPr/>
      </dsp:nvSpPr>
      <dsp:spPr>
        <a:xfrm>
          <a:off x="51548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BAF2C-D998-4DC4-AC50-4D69A5ABFB43}">
      <dsp:nvSpPr>
        <dsp:cNvPr id="0" name=""/>
        <dsp:cNvSpPr/>
      </dsp:nvSpPr>
      <dsp:spPr>
        <a:xfrm>
          <a:off x="1331094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History of Ireland</a:t>
          </a:r>
        </a:p>
      </dsp:txBody>
      <dsp:txXfrm>
        <a:off x="1331094" y="11252"/>
        <a:ext cx="1914313" cy="812133"/>
      </dsp:txXfrm>
    </dsp:sp>
    <dsp:sp modelId="{A5707181-A67C-4564-ADC6-3EC373966936}">
      <dsp:nvSpPr>
        <dsp:cNvPr id="0" name=""/>
        <dsp:cNvSpPr/>
      </dsp:nvSpPr>
      <dsp:spPr>
        <a:xfrm>
          <a:off x="3578962" y="1125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9237D-AE38-42BF-9D88-9B59A8168180}">
      <dsp:nvSpPr>
        <dsp:cNvPr id="0" name=""/>
        <dsp:cNvSpPr/>
      </dsp:nvSpPr>
      <dsp:spPr>
        <a:xfrm>
          <a:off x="374951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B922C-429A-4DFB-A5E5-845D682BAC2B}">
      <dsp:nvSpPr>
        <dsp:cNvPr id="0" name=""/>
        <dsp:cNvSpPr/>
      </dsp:nvSpPr>
      <dsp:spPr>
        <a:xfrm>
          <a:off x="4565123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Economy of Ireland: A timeline</a:t>
          </a:r>
        </a:p>
      </dsp:txBody>
      <dsp:txXfrm>
        <a:off x="4565123" y="11252"/>
        <a:ext cx="1914313" cy="812133"/>
      </dsp:txXfrm>
    </dsp:sp>
    <dsp:sp modelId="{9297A970-FC31-4C1A-B6E0-69CF311999ED}">
      <dsp:nvSpPr>
        <dsp:cNvPr id="0" name=""/>
        <dsp:cNvSpPr/>
      </dsp:nvSpPr>
      <dsp:spPr>
        <a:xfrm>
          <a:off x="6812992" y="11252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E4CAD-DA60-43D9-9B09-4AC4AA40C1AF}">
      <dsp:nvSpPr>
        <dsp:cNvPr id="0" name=""/>
        <dsp:cNvSpPr/>
      </dsp:nvSpPr>
      <dsp:spPr>
        <a:xfrm>
          <a:off x="698354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C3E8-AE1E-4008-95C7-F354C6555757}">
      <dsp:nvSpPr>
        <dsp:cNvPr id="0" name=""/>
        <dsp:cNvSpPr/>
      </dsp:nvSpPr>
      <dsp:spPr>
        <a:xfrm>
          <a:off x="7799153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Brief update on Brexit</a:t>
          </a:r>
        </a:p>
      </dsp:txBody>
      <dsp:txXfrm>
        <a:off x="7799153" y="11252"/>
        <a:ext cx="1914313" cy="812133"/>
      </dsp:txXfrm>
    </dsp:sp>
    <dsp:sp modelId="{128A90EC-8660-488A-B7E3-7EA6A9D5E819}">
      <dsp:nvSpPr>
        <dsp:cNvPr id="0" name=""/>
        <dsp:cNvSpPr/>
      </dsp:nvSpPr>
      <dsp:spPr>
        <a:xfrm>
          <a:off x="344932" y="1456739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4501B-7968-48E0-AEE9-6C78FEAE68F5}">
      <dsp:nvSpPr>
        <dsp:cNvPr id="0" name=""/>
        <dsp:cNvSpPr/>
      </dsp:nvSpPr>
      <dsp:spPr>
        <a:xfrm>
          <a:off x="51548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045FB-5D5A-425D-8761-84E194E0BA9B}">
      <dsp:nvSpPr>
        <dsp:cNvPr id="0" name=""/>
        <dsp:cNvSpPr/>
      </dsp:nvSpPr>
      <dsp:spPr>
        <a:xfrm>
          <a:off x="1331094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Impact on Business</a:t>
          </a:r>
        </a:p>
      </dsp:txBody>
      <dsp:txXfrm>
        <a:off x="1331094" y="1456739"/>
        <a:ext cx="1914313" cy="812133"/>
      </dsp:txXfrm>
    </dsp:sp>
    <dsp:sp modelId="{F70CC47D-D842-4A85-957B-6B0A9094312D}">
      <dsp:nvSpPr>
        <dsp:cNvPr id="0" name=""/>
        <dsp:cNvSpPr/>
      </dsp:nvSpPr>
      <dsp:spPr>
        <a:xfrm>
          <a:off x="3578962" y="1456739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A6B04-E268-4382-B3A0-E543E7CE3B9A}">
      <dsp:nvSpPr>
        <dsp:cNvPr id="0" name=""/>
        <dsp:cNvSpPr/>
      </dsp:nvSpPr>
      <dsp:spPr>
        <a:xfrm>
          <a:off x="374951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50A69-D2C8-4299-997E-83B524EA5C40}">
      <dsp:nvSpPr>
        <dsp:cNvPr id="0" name=""/>
        <dsp:cNvSpPr/>
      </dsp:nvSpPr>
      <dsp:spPr>
        <a:xfrm>
          <a:off x="4565123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Social impacts</a:t>
          </a:r>
        </a:p>
      </dsp:txBody>
      <dsp:txXfrm>
        <a:off x="4565123" y="1456739"/>
        <a:ext cx="1914313" cy="812133"/>
      </dsp:txXfrm>
    </dsp:sp>
    <dsp:sp modelId="{EE55352F-6B6F-44D8-AC8F-448E3AFF9046}">
      <dsp:nvSpPr>
        <dsp:cNvPr id="0" name=""/>
        <dsp:cNvSpPr/>
      </dsp:nvSpPr>
      <dsp:spPr>
        <a:xfrm>
          <a:off x="6812992" y="1456739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62CE9-4115-4277-89C6-0D988D8B2295}">
      <dsp:nvSpPr>
        <dsp:cNvPr id="0" name=""/>
        <dsp:cNvSpPr/>
      </dsp:nvSpPr>
      <dsp:spPr>
        <a:xfrm>
          <a:off x="698354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8CB0D-2767-4BEA-98E5-2A60FDECE6CE}">
      <dsp:nvSpPr>
        <dsp:cNvPr id="0" name=""/>
        <dsp:cNvSpPr/>
      </dsp:nvSpPr>
      <dsp:spPr>
        <a:xfrm>
          <a:off x="7799153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>
              <a:latin typeface="Calibri" panose="020F0502020204030204" pitchFamily="34" charset="0"/>
              <a:cs typeface="Calibri" panose="020F0502020204030204" pitchFamily="34" charset="0"/>
            </a:rPr>
            <a:t>Future prospects</a:t>
          </a:r>
        </a:p>
      </dsp:txBody>
      <dsp:txXfrm>
        <a:off x="7799153" y="1456739"/>
        <a:ext cx="1914313" cy="812133"/>
      </dsp:txXfrm>
    </dsp:sp>
    <dsp:sp modelId="{7526954C-A08B-4345-AAFB-9CBD4424041B}">
      <dsp:nvSpPr>
        <dsp:cNvPr id="0" name=""/>
        <dsp:cNvSpPr/>
      </dsp:nvSpPr>
      <dsp:spPr>
        <a:xfrm>
          <a:off x="344932" y="2902226"/>
          <a:ext cx="812133" cy="81213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A8C4-E635-45F7-BD7B-9B55A1342865}">
      <dsp:nvSpPr>
        <dsp:cNvPr id="0" name=""/>
        <dsp:cNvSpPr/>
      </dsp:nvSpPr>
      <dsp:spPr>
        <a:xfrm>
          <a:off x="515480" y="3072774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74E71-4B82-4FED-A3ED-56C762727655}">
      <dsp:nvSpPr>
        <dsp:cNvPr id="0" name=""/>
        <dsp:cNvSpPr/>
      </dsp:nvSpPr>
      <dsp:spPr>
        <a:xfrm>
          <a:off x="1331094" y="290222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Questions</a:t>
          </a:r>
        </a:p>
      </dsp:txBody>
      <dsp:txXfrm>
        <a:off x="1331094" y="2902226"/>
        <a:ext cx="1914313" cy="81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EE76-9812-4DBB-B47C-475916D40F0D}">
      <dsp:nvSpPr>
        <dsp:cNvPr id="0" name=""/>
        <dsp:cNvSpPr/>
      </dsp:nvSpPr>
      <dsp:spPr>
        <a:xfrm>
          <a:off x="0" y="154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92350-E8D4-4B39-A799-69F1731317CC}">
      <dsp:nvSpPr>
        <dsp:cNvPr id="0" name=""/>
        <dsp:cNvSpPr/>
      </dsp:nvSpPr>
      <dsp:spPr>
        <a:xfrm>
          <a:off x="237065" y="177876"/>
          <a:ext cx="431028" cy="431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6D3D-7676-44C5-B2E2-34910859C28D}">
      <dsp:nvSpPr>
        <dsp:cNvPr id="0" name=""/>
        <dsp:cNvSpPr/>
      </dsp:nvSpPr>
      <dsp:spPr>
        <a:xfrm>
          <a:off x="905159" y="154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600-150 BC Celtic tribes (language), Normans</a:t>
          </a:r>
        </a:p>
      </dsp:txBody>
      <dsp:txXfrm>
        <a:off x="905159" y="1546"/>
        <a:ext cx="9153240" cy="783688"/>
      </dsp:txXfrm>
    </dsp:sp>
    <dsp:sp modelId="{D1CF6906-5B90-4C24-B2D6-A4EEB946FFE2}">
      <dsp:nvSpPr>
        <dsp:cNvPr id="0" name=""/>
        <dsp:cNvSpPr/>
      </dsp:nvSpPr>
      <dsp:spPr>
        <a:xfrm>
          <a:off x="0" y="98115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50FAC-8C7E-44DB-B94E-6AAE87B31153}">
      <dsp:nvSpPr>
        <dsp:cNvPr id="0" name=""/>
        <dsp:cNvSpPr/>
      </dsp:nvSpPr>
      <dsp:spPr>
        <a:xfrm>
          <a:off x="237065" y="1157486"/>
          <a:ext cx="431028" cy="431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E4FF5-ADC4-4155-9031-E6B0DCFBFC12}">
      <dsp:nvSpPr>
        <dsp:cNvPr id="0" name=""/>
        <dsp:cNvSpPr/>
      </dsp:nvSpPr>
      <dsp:spPr>
        <a:xfrm>
          <a:off x="905159" y="98115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Mid-20th century &amp; onwards: continuation of the falling until the 1960s</a:t>
          </a:r>
        </a:p>
      </dsp:txBody>
      <dsp:txXfrm>
        <a:off x="905159" y="981156"/>
        <a:ext cx="9153240" cy="783688"/>
      </dsp:txXfrm>
    </dsp:sp>
    <dsp:sp modelId="{EE4616C2-7A05-4BBB-A336-B904B6BE8096}">
      <dsp:nvSpPr>
        <dsp:cNvPr id="0" name=""/>
        <dsp:cNvSpPr/>
      </dsp:nvSpPr>
      <dsp:spPr>
        <a:xfrm>
          <a:off x="0" y="196076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92DCC-B921-44D5-BA5B-E4606F890408}">
      <dsp:nvSpPr>
        <dsp:cNvPr id="0" name=""/>
        <dsp:cNvSpPr/>
      </dsp:nvSpPr>
      <dsp:spPr>
        <a:xfrm>
          <a:off x="237065" y="2137096"/>
          <a:ext cx="431028" cy="4310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1F36C-D5E2-4F75-A80D-2A736F5A1991}">
      <dsp:nvSpPr>
        <dsp:cNvPr id="0" name=""/>
        <dsp:cNvSpPr/>
      </dsp:nvSpPr>
      <dsp:spPr>
        <a:xfrm>
          <a:off x="905159" y="196076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Approximately last 50 years: increasing birth rate </a:t>
          </a:r>
        </a:p>
      </dsp:txBody>
      <dsp:txXfrm>
        <a:off x="905159" y="1960767"/>
        <a:ext cx="9153240" cy="783688"/>
      </dsp:txXfrm>
    </dsp:sp>
    <dsp:sp modelId="{CF43EC00-7AC5-4EE4-B9EA-F0E8ADB0D1E6}">
      <dsp:nvSpPr>
        <dsp:cNvPr id="0" name=""/>
        <dsp:cNvSpPr/>
      </dsp:nvSpPr>
      <dsp:spPr>
        <a:xfrm>
          <a:off x="0" y="294037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8AC7-6D78-47CF-8C46-A5B1190B4857}">
      <dsp:nvSpPr>
        <dsp:cNvPr id="0" name=""/>
        <dsp:cNvSpPr/>
      </dsp:nvSpPr>
      <dsp:spPr>
        <a:xfrm>
          <a:off x="237065" y="3116707"/>
          <a:ext cx="431028" cy="4310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61FB6-9F0C-4BEE-A8C0-D05C140C3B5A}">
      <dsp:nvSpPr>
        <dsp:cNvPr id="0" name=""/>
        <dsp:cNvSpPr/>
      </dsp:nvSpPr>
      <dsp:spPr>
        <a:xfrm>
          <a:off x="905159" y="294037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Failed 1916 Easter Monday Uprising → independence UK in 1921. </a:t>
          </a:r>
        </a:p>
      </dsp:txBody>
      <dsp:txXfrm>
        <a:off x="905159" y="2940377"/>
        <a:ext cx="9153240" cy="783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27038-AC50-774B-9BD5-A872A631C8AF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3A9FA-A062-B04F-9372-784408DC13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A9FA-A062-B04F-9372-784408DC132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21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3A9FA-A062-B04F-9372-784408DC132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0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11/7/19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2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01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24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bei.gov.ie/en/Publications/Publication-files/Ireland-and-the-Impacts-of-Brexit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ntthornton.ie/insights/blogs/brexit/brexit-impact-on-the-irish-corporate-landscape/" TargetMode="External"/><Relationship Id="rId3" Type="http://schemas.openxmlformats.org/officeDocument/2006/relationships/hyperlink" Target="https://www.bbc.com/news/uk-politics-32810887" TargetMode="External"/><Relationship Id="rId7" Type="http://schemas.openxmlformats.org/officeDocument/2006/relationships/hyperlink" Target="https://www.cnbc.com/world/?region=worl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elandbeforeyoudie.com/" TargetMode="External"/><Relationship Id="rId5" Type="http://schemas.openxmlformats.org/officeDocument/2006/relationships/hyperlink" Target="https://www.irishtimes.com/" TargetMode="External"/><Relationship Id="rId4" Type="http://schemas.openxmlformats.org/officeDocument/2006/relationships/hyperlink" Target="https://dbei.gov.ie/en/Publications/Publication-files/Ireland-and-the-Impacts-of-Brexit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08314-8AA2-41B7-9120-292B60691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3" b="2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31B80B-7BD5-CB41-8360-25C09BC3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tx1"/>
                </a:solidFill>
                <a:cs typeface="Calibri" panose="020F0502020204030204" pitchFamily="34" charset="0"/>
              </a:rPr>
              <a:t>The influence of Brexit on Ireland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CC7825-2124-CA41-A0AB-4A6FDA387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500">
                <a:solidFill>
                  <a:schemeClr val="tx1"/>
                </a:solidFill>
              </a:rPr>
              <a:t>Isabelle Schrage, Anastasia Weiz, Frederique Bosveld, Gina Kuhlmann</a:t>
            </a:r>
          </a:p>
        </p:txBody>
      </p:sp>
    </p:spTree>
    <p:extLst>
      <p:ext uri="{BB962C8B-B14F-4D97-AF65-F5344CB8AC3E}">
        <p14:creationId xmlns:p14="http://schemas.microsoft.com/office/powerpoint/2010/main" val="193726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900EE-F5E5-7B42-AECE-183C706F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impact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C6F3F-28E2-9C4B-AF4F-390A578A1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0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5B9081C8-01C5-664F-AE05-62BE6E4A3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35" r="23358" b="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6A816-24F8-0841-ABCA-BFEDD668C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860612"/>
            <a:ext cx="2312479" cy="5335907"/>
          </a:xfrm>
        </p:spPr>
        <p:txBody>
          <a:bodyPr vert="horz" lIns="91440" tIns="45720" rIns="91440" bIns="45720" rtlCol="0">
            <a:normAutofit/>
          </a:bodyPr>
          <a:lstStyle/>
          <a:p>
            <a:pPr marL="388620" indent="-28575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8620" indent="-285750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Job losses in agriculture and food-industry</a:t>
            </a:r>
          </a:p>
          <a:p>
            <a:pPr marL="388620" indent="-285750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Border between Ireland and Northern-Ireland </a:t>
            </a:r>
          </a:p>
          <a:p>
            <a:pPr marL="388620" indent="-285750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Irish people living in England </a:t>
            </a:r>
          </a:p>
          <a:p>
            <a:pPr marL="388620" indent="-28575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8620" indent="-28575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88620" indent="-285750"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08C2F-A0AB-3241-A8D4-BCDB1CAC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on Trade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9843FC-E375-C440-9986-BEFE13EFF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55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047B1C-F5E8-8140-8E41-EC4EFD5E01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54533"/>
            <a:ext cx="10905066" cy="3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ADAF555-5EB5-144F-961A-C3CFB43D9FB5}"/>
              </a:ext>
            </a:extLst>
          </p:cNvPr>
          <p:cNvSpPr txBox="1"/>
          <p:nvPr/>
        </p:nvSpPr>
        <p:spPr>
          <a:xfrm>
            <a:off x="6138862" y="5615241"/>
            <a:ext cx="49863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measured to the </a:t>
            </a:r>
            <a:r>
              <a:rPr lang="en-GB" i="1" dirty="0"/>
              <a:t>Non-Brexit Baseline in 2030</a:t>
            </a:r>
            <a:endParaRPr lang="en-GB" dirty="0"/>
          </a:p>
          <a:p>
            <a:pPr>
              <a:spcAft>
                <a:spcPts val="600"/>
              </a:spcAft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D4C095-A002-3340-9E99-085D51E55288}"/>
              </a:ext>
            </a:extLst>
          </p:cNvPr>
          <p:cNvSpPr txBox="1"/>
          <p:nvPr/>
        </p:nvSpPr>
        <p:spPr>
          <a:xfrm>
            <a:off x="4045075" y="1911869"/>
            <a:ext cx="750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https://dbei.gov.ie/en/Publications/Publication-files/Ireland-and-the-Impacts-of-Brexit.pdf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557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Inhaltsplatzhalter 20">
            <a:extLst>
              <a:ext uri="{FF2B5EF4-FFF2-40B4-BE49-F238E27FC236}">
                <a16:creationId xmlns:a16="http://schemas.microsoft.com/office/drawing/2014/main" id="{6F83DA25-0394-D14A-8722-8BCE79D34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331766" y="643467"/>
            <a:ext cx="7528467" cy="55710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924717E-7504-EE4A-9244-779E1B4A7E8C}"/>
              </a:ext>
            </a:extLst>
          </p:cNvPr>
          <p:cNvSpPr txBox="1"/>
          <p:nvPr/>
        </p:nvSpPr>
        <p:spPr>
          <a:xfrm>
            <a:off x="371855" y="6029867"/>
            <a:ext cx="179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173273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50E0D-B656-D84D-8040-D5C56E6A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on </a:t>
            </a:r>
            <a:r>
              <a:rPr lang="en-GB" dirty="0"/>
              <a:t>business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CACB1B-3B4E-C146-924A-EDAE029A9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3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5057DF-B285-F943-8E9F-EBEFDC82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Impact on Business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47345B-81D8-4547-A41F-AB5D5325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766" y="3743292"/>
            <a:ext cx="3909298" cy="3909298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3A2B37-7C47-5D4D-AA3A-49EA36F4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57" y="712060"/>
            <a:ext cx="4097270" cy="409727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2E3E2BF-29C8-BC44-B716-41B3282D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03" y="-468344"/>
            <a:ext cx="4117524" cy="411752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9901B39-B6F7-8949-BFA3-5AFBF070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723" y="1942193"/>
            <a:ext cx="3916531" cy="391653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10FAB2B-2B71-DB47-AD85-3A02F6FC3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03" y="3538160"/>
            <a:ext cx="3997681" cy="3997681"/>
          </a:xfrm>
          <a:prstGeom prst="rect">
            <a:avLst/>
          </a:prstGeom>
        </p:spPr>
      </p:pic>
      <p:pic>
        <p:nvPicPr>
          <p:cNvPr id="32" name="Inhaltsplatzhalter 7">
            <a:extLst>
              <a:ext uri="{FF2B5EF4-FFF2-40B4-BE49-F238E27FC236}">
                <a16:creationId xmlns:a16="http://schemas.microsoft.com/office/drawing/2014/main" id="{EDA333BF-A79A-FA4D-B5CB-EE20D9B60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03" y="2161557"/>
            <a:ext cx="4174179" cy="4174179"/>
          </a:xfrm>
          <a:prstGeom prst="rect">
            <a:avLst/>
          </a:prstGeom>
        </p:spPr>
      </p:pic>
      <p:pic>
        <p:nvPicPr>
          <p:cNvPr id="11" name="Grafik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E084AF6-C2F0-1740-B049-0E2A0392C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861" y="1906768"/>
            <a:ext cx="2603901" cy="32922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7DB9ECF-019A-E14E-B00C-ACE7559CFF6E}"/>
              </a:ext>
            </a:extLst>
          </p:cNvPr>
          <p:cNvSpPr txBox="1"/>
          <p:nvPr/>
        </p:nvSpPr>
        <p:spPr>
          <a:xfrm>
            <a:off x="6433304" y="2036305"/>
            <a:ext cx="401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Irish Times, 05.11.19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E7C786-D13E-3A4B-8D8D-E7B8A35E0A2F}"/>
              </a:ext>
            </a:extLst>
          </p:cNvPr>
          <p:cNvSpPr txBox="1"/>
          <p:nvPr/>
        </p:nvSpPr>
        <p:spPr>
          <a:xfrm>
            <a:off x="6567595" y="4248646"/>
            <a:ext cx="281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Irish Times, 29.10.19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A28C55-B08C-BA48-91E8-706B1A3927E3}"/>
              </a:ext>
            </a:extLst>
          </p:cNvPr>
          <p:cNvSpPr txBox="1"/>
          <p:nvPr/>
        </p:nvSpPr>
        <p:spPr>
          <a:xfrm>
            <a:off x="6567595" y="6136947"/>
            <a:ext cx="246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Irish Times, 29.10.19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C821A0-DAF2-D84E-ABB8-37393106347A}"/>
              </a:ext>
            </a:extLst>
          </p:cNvPr>
          <p:cNvSpPr txBox="1"/>
          <p:nvPr/>
        </p:nvSpPr>
        <p:spPr>
          <a:xfrm>
            <a:off x="2753123" y="5862512"/>
            <a:ext cx="236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Irish Times, 20.09.19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35E1D2-7000-9044-B781-AE380014B452}"/>
              </a:ext>
            </a:extLst>
          </p:cNvPr>
          <p:cNvSpPr txBox="1"/>
          <p:nvPr/>
        </p:nvSpPr>
        <p:spPr>
          <a:xfrm>
            <a:off x="1886072" y="4590702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pwc Ireland, 30.10.19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FE271A-D209-FB48-87C3-F2F97FA794E1}"/>
              </a:ext>
            </a:extLst>
          </p:cNvPr>
          <p:cNvSpPr txBox="1"/>
          <p:nvPr/>
        </p:nvSpPr>
        <p:spPr>
          <a:xfrm>
            <a:off x="3524062" y="3168828"/>
            <a:ext cx="252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Irish Times, 05.11.19</a:t>
            </a:r>
          </a:p>
        </p:txBody>
      </p:sp>
    </p:spTree>
    <p:extLst>
      <p:ext uri="{BB962C8B-B14F-4D97-AF65-F5344CB8AC3E}">
        <p14:creationId xmlns:p14="http://schemas.microsoft.com/office/powerpoint/2010/main" val="2301496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B2C39-B1CD-A34A-8360-904D641D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prospects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AB913-57CE-4E4E-A939-012338D9B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12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8C818-E693-F042-BA93-B4EC3376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GB" sz="3600" dirty="0"/>
              <a:t>Future prospects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9C2B2-BA51-6E42-9C32-EF59542B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723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No-Deal Brexit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Export/Import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The economic impact is negative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26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16760-A824-A947-9605-EB00FFF2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AFACD8-0D64-C741-9082-8C751A5DB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5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BC3E5-DE9C-114C-A578-B2C5AD3F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graphicFrame>
        <p:nvGraphicFramePr>
          <p:cNvPr id="15" name="Inhaltsplatzhalter 2">
            <a:extLst>
              <a:ext uri="{FF2B5EF4-FFF2-40B4-BE49-F238E27FC236}">
                <a16:creationId xmlns:a16="http://schemas.microsoft.com/office/drawing/2014/main" id="{33CFDA52-24C6-4FD4-B19D-CAA58DF36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7846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23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6376699-68ED-5F48-9A51-2E938A4A5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6" r="1" b="674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FEF14A-0715-7C47-B740-1A244FB2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r>
              <a:rPr lang="de-DE" sz="3600"/>
              <a:t>Sources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B2E57-77FF-D14F-B210-C5E642C2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723" y="1420706"/>
            <a:ext cx="5514758" cy="4016587"/>
          </a:xfrm>
        </p:spPr>
        <p:txBody>
          <a:bodyPr anchor="ctr">
            <a:normAutofit/>
          </a:bodyPr>
          <a:lstStyle/>
          <a:p>
            <a:pPr fontAlgn="base"/>
            <a:r>
              <a:rPr lang="de-DE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https://www.bbc.com/news/uk-politics-32810887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de-DE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https://dbei.gov.ie/en/Publications/Publication-files/Ireland-and-the-Impacts-of-Brexit.pdf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https://www.irishtimes.com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https://www.irelandbeforeyoudie.com/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https://www.cnbc.com/world/?region=world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https://www.grantthornton.ie/insights/blogs/brexit/brexit-impact-on-the-irish-corporate-landscape/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2" y="643464"/>
            <a:ext cx="10905291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80" y="809244"/>
            <a:ext cx="10579608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42C5CB-696E-A64D-9F8C-FE01AD40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260389"/>
            <a:ext cx="6315562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0" kern="1200" cap="all" spc="-1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Take home Question: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3FFEA-4D98-CC47-98FB-F705EE18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6892" y="1241674"/>
            <a:ext cx="3038234" cy="4334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200" spc="8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think it’s likely that Ireland </a:t>
            </a:r>
            <a:r>
              <a:rPr lang="en-US" sz="2000" spc="80" dirty="0">
                <a:solidFill>
                  <a:schemeClr val="tx1"/>
                </a:solidFill>
              </a:rPr>
              <a:t>will face</a:t>
            </a:r>
            <a:r>
              <a:rPr lang="en-US" sz="2000" kern="1200" spc="8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new crisis due to Brexit?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4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1D76F7-5EF8-9C43-96F0-0F675983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ireland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565815-6D2B-6743-B3A0-4A45AB49F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06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445C87D-35E4-E243-AF5A-B7EC38355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" r="-2" b="-2"/>
          <a:stretch/>
        </p:blipFill>
        <p:spPr>
          <a:xfrm>
            <a:off x="4049055" y="803063"/>
            <a:ext cx="4093889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549D8D-EE8E-BE48-93BD-AB9DB7BC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History of Ireland</a:t>
            </a:r>
          </a:p>
        </p:txBody>
      </p:sp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AA2E7850-6E55-4506-8933-0472536FB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7581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58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03729A-66E4-4139-B3DB-CECEF6D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B0185-BF60-40FC-A3B6-BF883AD4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F99E5-A26E-4AC8-AA09-A9F829E3A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35F376-BD0E-DA4F-A669-B78CA231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r"/>
            <a:r>
              <a:rPr lang="de-DE" sz="4000">
                <a:latin typeface="Calibri" panose="020F0502020204030204" pitchFamily="34" charset="0"/>
                <a:cs typeface="Calibri" panose="020F0502020204030204" pitchFamily="34" charset="0"/>
              </a:rPr>
              <a:t>Economy of Ireland: Timeline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AEE14-4971-4A17-9134-2678A90F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51370E1-FAA0-984A-B048-AC9229AA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1973: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European Community 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1999: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Euro-Zone currency union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1995-2007: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Celtic Tiger 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2008-2011: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World’s economic crisis → consequences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2009: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Draconian budgets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2010: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World largest budget deficit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(32.4%);  $92 billion loan package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2011: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Austerity measures to meet deficit targets of the EU-IMF bailout program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2014: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Fiscally neutral budget; attracting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multinationals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2017-2019: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Growth supported by a strong export sector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Present: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8214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C1CB0-4141-D246-874C-836E2F35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fresh-up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DECBCC-84B1-9A4A-ABB3-9DBD2168D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78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033" name="Rectangle 78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EA17A3-5281-584C-B8A8-3258B362B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/>
          <a:stretch/>
        </p:blipFill>
        <p:spPr bwMode="auto">
          <a:xfrm>
            <a:off x="20" y="10"/>
            <a:ext cx="566346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80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35" name="Rectangle 82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2D5F42-EF22-6143-A741-8A85EA7D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Brexit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36D9C5-DB52-8F45-A2D9-95CD495C91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5"/>
          <a:stretch/>
        </p:blipFill>
        <p:spPr bwMode="auto">
          <a:xfrm>
            <a:off x="20" y="3429000"/>
            <a:ext cx="56634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302BA6-E61F-844E-BC90-F626B422D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580" y="2103120"/>
            <a:ext cx="524526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dirty="0"/>
              <a:t>British Exit of the European Union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First member State to withdraw from the EU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Referendum was held 23. June 2016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Prime Minister Theresa May started exit process → resignation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New Withdrawal Agreement from Prime Minister Boris Johnson 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b="1" dirty="0"/>
              <a:t>→ </a:t>
            </a:r>
            <a:r>
              <a:rPr lang="en-US" dirty="0"/>
              <a:t>BACKSTOP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9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98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0" name="Rectangle 100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1" name="Rectangle 10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draußen, Straße, Gras, Text enthält.&#10;&#10;Automatisch generierte Beschreibung">
            <a:extLst>
              <a:ext uri="{FF2B5EF4-FFF2-40B4-BE49-F238E27FC236}">
                <a16:creationId xmlns:a16="http://schemas.microsoft.com/office/drawing/2014/main" id="{510BD15C-285D-3449-A113-710643A1B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9091" b="9091"/>
          <a:stretch/>
        </p:blipFill>
        <p:spPr>
          <a:xfrm>
            <a:off x="94149" y="1"/>
            <a:ext cx="12191980" cy="6857999"/>
          </a:xfrm>
          <a:prstGeom prst="rect">
            <a:avLst/>
          </a:prstGeom>
        </p:spPr>
      </p:pic>
      <p:sp>
        <p:nvSpPr>
          <p:cNvPr id="162" name="Rectangle 10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0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640F60F-3080-A04D-A59A-AB78B71B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Backstop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7F5949C-8383-754F-B6C7-E8FADD571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>
              <a:lnSpc>
                <a:spcPct val="100000"/>
              </a:lnSpc>
            </a:pPr>
            <a:r>
              <a:rPr lang="en-US" dirty="0"/>
              <a:t>legal guarantee to avoid a </a:t>
            </a:r>
            <a:r>
              <a:rPr lang="en-US" i="1" dirty="0"/>
              <a:t>hard border 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EU proposed Northern Ireland alone remaining in the customs union</a:t>
            </a:r>
          </a:p>
          <a:p>
            <a:pPr>
              <a:lnSpc>
                <a:spcPct val="100000"/>
              </a:lnSpc>
            </a:pPr>
            <a:r>
              <a:rPr lang="en-US" dirty="0"/>
              <a:t>Theresa May: agreed Backstop involving whole UK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→ preventing UK doing its own trade deals</a:t>
            </a:r>
          </a:p>
          <a:p>
            <a:pPr>
              <a:lnSpc>
                <a:spcPct val="100000"/>
              </a:lnSpc>
            </a:pPr>
            <a:r>
              <a:rPr lang="en-US" dirty="0"/>
              <a:t>Boris Johnson: “Backstop is </a:t>
            </a:r>
            <a:r>
              <a:rPr lang="en-US" i="1" dirty="0"/>
              <a:t>anti-democratic</a:t>
            </a:r>
            <a:r>
              <a:rPr lang="en-US" dirty="0"/>
              <a:t>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→ Alternative plan: single regulatory zone in Irish Sea</a:t>
            </a:r>
          </a:p>
        </p:txBody>
      </p:sp>
    </p:spTree>
    <p:extLst>
      <p:ext uri="{BB962C8B-B14F-4D97-AF65-F5344CB8AC3E}">
        <p14:creationId xmlns:p14="http://schemas.microsoft.com/office/powerpoint/2010/main" val="1214189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33C22"/>
      </a:dk2>
      <a:lt2>
        <a:srgbClr val="E8E2E2"/>
      </a:lt2>
      <a:accent1>
        <a:srgbClr val="44AFB5"/>
      </a:accent1>
      <a:accent2>
        <a:srgbClr val="38B488"/>
      </a:accent2>
      <a:accent3>
        <a:srgbClr val="45B75E"/>
      </a:accent3>
      <a:accent4>
        <a:srgbClr val="50B438"/>
      </a:accent4>
      <a:accent5>
        <a:srgbClr val="84AF41"/>
      </a:accent5>
      <a:accent6>
        <a:srgbClr val="A8A534"/>
      </a:accent6>
      <a:hlink>
        <a:srgbClr val="598F2F"/>
      </a:hlink>
      <a:folHlink>
        <a:srgbClr val="828282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Macintosh PowerPoint</Application>
  <PresentationFormat>Breitbild</PresentationFormat>
  <Paragraphs>79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Avenir Next LT Pro</vt:lpstr>
      <vt:lpstr>Avenir Next LT Pro Light</vt:lpstr>
      <vt:lpstr>Calibri</vt:lpstr>
      <vt:lpstr>Garamond</vt:lpstr>
      <vt:lpstr>SavonVTI</vt:lpstr>
      <vt:lpstr>The influence of Brexit on Ireland</vt:lpstr>
      <vt:lpstr>Content</vt:lpstr>
      <vt:lpstr>ireland</vt:lpstr>
      <vt:lpstr>PowerPoint-Präsentation</vt:lpstr>
      <vt:lpstr>History of Ireland</vt:lpstr>
      <vt:lpstr>Economy of Ireland: Timeline</vt:lpstr>
      <vt:lpstr>Brexit fresh-up</vt:lpstr>
      <vt:lpstr>Brexit</vt:lpstr>
      <vt:lpstr>Backstop</vt:lpstr>
      <vt:lpstr>Social impact</vt:lpstr>
      <vt:lpstr>PowerPoint-Präsentation</vt:lpstr>
      <vt:lpstr>Impact on Trade</vt:lpstr>
      <vt:lpstr>PowerPoint-Präsentation</vt:lpstr>
      <vt:lpstr>PowerPoint-Präsentation</vt:lpstr>
      <vt:lpstr>Impact on business</vt:lpstr>
      <vt:lpstr>Impact on Business </vt:lpstr>
      <vt:lpstr>Future prospects</vt:lpstr>
      <vt:lpstr>Future prospects</vt:lpstr>
      <vt:lpstr>Conclusion</vt:lpstr>
      <vt:lpstr>PowerPoint-Präsentation</vt:lpstr>
      <vt:lpstr>Sources</vt:lpstr>
      <vt:lpstr>Take home Question: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Brexit on Ireland</dc:title>
  <dc:creator>Gina  Kuhlmann</dc:creator>
  <cp:lastModifiedBy>Gina  Kuhlmann</cp:lastModifiedBy>
  <cp:revision>17</cp:revision>
  <dcterms:created xsi:type="dcterms:W3CDTF">2019-11-06T21:08:03Z</dcterms:created>
  <dcterms:modified xsi:type="dcterms:W3CDTF">2019-11-07T13:22:31Z</dcterms:modified>
</cp:coreProperties>
</file>