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914"/>
    <p:restoredTop sz="94637"/>
  </p:normalViewPr>
  <p:slideViewPr>
    <p:cSldViewPr snapToGrid="0" snapToObjects="1">
      <p:cViewPr varScale="1">
        <p:scale>
          <a:sx n="68" d="100"/>
          <a:sy n="68" d="100"/>
        </p:scale>
        <p:origin x="-9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2EC3-D78A-7F43-8BB0-C8D443E08F7F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E1DE-5A23-1F49-A583-F27C3FC48D83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2EC3-D78A-7F43-8BB0-C8D443E08F7F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E1DE-5A23-1F49-A583-F27C3FC48D8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2EC3-D78A-7F43-8BB0-C8D443E08F7F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E1DE-5A23-1F49-A583-F27C3FC48D8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2EC3-D78A-7F43-8BB0-C8D443E08F7F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E1DE-5A23-1F49-A583-F27C3FC48D8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2EC3-D78A-7F43-8BB0-C8D443E08F7F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E1DE-5A23-1F49-A583-F27C3FC48D83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2EC3-D78A-7F43-8BB0-C8D443E08F7F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E1DE-5A23-1F49-A583-F27C3FC48D8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2EC3-D78A-7F43-8BB0-C8D443E08F7F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E1DE-5A23-1F49-A583-F27C3FC48D8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2EC3-D78A-7F43-8BB0-C8D443E08F7F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E1DE-5A23-1F49-A583-F27C3FC48D8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2EC3-D78A-7F43-8BB0-C8D443E08F7F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E1DE-5A23-1F49-A583-F27C3FC48D8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5A62EC3-D78A-7F43-8BB0-C8D443E08F7F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5EE1DE-5A23-1F49-A583-F27C3FC48D8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2EC3-D78A-7F43-8BB0-C8D443E08F7F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E1DE-5A23-1F49-A583-F27C3FC48D8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5A62EC3-D78A-7F43-8BB0-C8D443E08F7F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85EE1DE-5A23-1F49-A583-F27C3FC48D83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260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38784" y="-106680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LA POLITICA SANITARIA</a:t>
            </a:r>
            <a:r>
              <a:rPr lang="it-IT" sz="5400" dirty="0" smtClean="0"/>
              <a:t>:</a:t>
            </a:r>
            <a:br>
              <a:rPr lang="it-IT" sz="5400" dirty="0" smtClean="0"/>
            </a:br>
            <a:endParaRPr lang="it-IT" sz="40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cap="none" dirty="0" smtClean="0"/>
              <a:t>“</a:t>
            </a:r>
            <a:r>
              <a:rPr lang="it-IT" sz="2000" cap="none" dirty="0" smtClean="0"/>
              <a:t>Politiche Sociali tra Unione Europea, stato e regioni”</a:t>
            </a:r>
          </a:p>
        </p:txBody>
      </p:sp>
    </p:spTree>
    <p:extLst>
      <p:ext uri="{BB962C8B-B14F-4D97-AF65-F5344CB8AC3E}">
        <p14:creationId xmlns:p14="http://schemas.microsoft.com/office/powerpoint/2010/main" xmlns="" val="1307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919" y="814193"/>
            <a:ext cx="9862339" cy="498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268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909" y="855091"/>
            <a:ext cx="9041427" cy="527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7291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837" y="45715"/>
            <a:ext cx="6501008" cy="681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53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223" y="376361"/>
            <a:ext cx="7832558" cy="61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2933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030" y="271484"/>
            <a:ext cx="5682555" cy="348632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017" y="3757808"/>
            <a:ext cx="5060579" cy="296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0647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04" y="506044"/>
            <a:ext cx="8791974" cy="619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858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234" y="551145"/>
            <a:ext cx="8019328" cy="289829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671" y="3191005"/>
            <a:ext cx="7678454" cy="184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265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93" y="370015"/>
            <a:ext cx="8855902" cy="581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900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008" y="674937"/>
            <a:ext cx="8895555" cy="49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4034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275" y="1010858"/>
            <a:ext cx="8590417" cy="48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740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665063"/>
            <a:ext cx="8642959" cy="524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881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013" y="764351"/>
            <a:ext cx="9206631" cy="536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872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82674"/>
            <a:ext cx="9040440" cy="581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578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21" y="929843"/>
            <a:ext cx="10120284" cy="486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62413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ttiv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</TotalTime>
  <Words>15</Words>
  <Application>Microsoft Macintosh PowerPoint</Application>
  <PresentationFormat>Personalizzato</PresentationFormat>
  <Paragraphs>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Retrospettivo</vt:lpstr>
      <vt:lpstr>LA POLITICA SANITARIA: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Valeria</cp:lastModifiedBy>
  <cp:revision>4</cp:revision>
  <dcterms:created xsi:type="dcterms:W3CDTF">2018-11-05T16:16:39Z</dcterms:created>
  <dcterms:modified xsi:type="dcterms:W3CDTF">2019-09-21T17:06:49Z</dcterms:modified>
</cp:coreProperties>
</file>