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70" r:id="rId5"/>
    <p:sldId id="276" r:id="rId6"/>
    <p:sldId id="272" r:id="rId7"/>
    <p:sldId id="273" r:id="rId8"/>
    <p:sldId id="274" r:id="rId9"/>
    <p:sldId id="262" r:id="rId10"/>
    <p:sldId id="261" r:id="rId11"/>
    <p:sldId id="275" r:id="rId12"/>
    <p:sldId id="277" r:id="rId13"/>
    <p:sldId id="278" r:id="rId14"/>
    <p:sldId id="279" r:id="rId15"/>
    <p:sldId id="285" r:id="rId16"/>
    <p:sldId id="281" r:id="rId17"/>
    <p:sldId id="282" r:id="rId18"/>
    <p:sldId id="269" r:id="rId19"/>
    <p:sldId id="257" r:id="rId20"/>
    <p:sldId id="258" r:id="rId21"/>
    <p:sldId id="259" r:id="rId22"/>
    <p:sldId id="264" r:id="rId23"/>
    <p:sldId id="265" r:id="rId24"/>
    <p:sldId id="266" r:id="rId25"/>
    <p:sldId id="267" r:id="rId26"/>
    <p:sldId id="286" r:id="rId27"/>
    <p:sldId id="283" r:id="rId28"/>
    <p:sldId id="268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2218E-E0F9-4074-B205-C79D0743C26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BCAD6D8-1DD1-4585-8709-0F2B00DFFA58}">
      <dgm:prSet phldrT="[Testo]"/>
      <dgm:spPr/>
      <dgm:t>
        <a:bodyPr/>
        <a:lstStyle/>
        <a:p>
          <a:r>
            <a:rPr lang="it-IT" dirty="0"/>
            <a:t>POCO GENEROSO </a:t>
          </a:r>
        </a:p>
      </dgm:t>
    </dgm:pt>
    <dgm:pt modelId="{8CE21606-CD7B-477C-9391-26649C6799C1}" type="parTrans" cxnId="{21C38E35-DD97-4B01-82F9-FFEF1FCCB4C7}">
      <dgm:prSet/>
      <dgm:spPr/>
      <dgm:t>
        <a:bodyPr/>
        <a:lstStyle/>
        <a:p>
          <a:endParaRPr lang="it-IT"/>
        </a:p>
      </dgm:t>
    </dgm:pt>
    <dgm:pt modelId="{BD2AFD9B-EE54-4469-9D2E-3F8500F38168}" type="sibTrans" cxnId="{21C38E35-DD97-4B01-82F9-FFEF1FCCB4C7}">
      <dgm:prSet/>
      <dgm:spPr/>
      <dgm:t>
        <a:bodyPr/>
        <a:lstStyle/>
        <a:p>
          <a:endParaRPr lang="it-IT"/>
        </a:p>
      </dgm:t>
    </dgm:pt>
    <dgm:pt modelId="{DEF05548-715C-4FAD-A6EE-913691E029B8}">
      <dgm:prSet phldrT="[Testo]"/>
      <dgm:spPr/>
      <dgm:t>
        <a:bodyPr/>
        <a:lstStyle/>
        <a:p>
          <a:r>
            <a:rPr lang="it-IT" dirty="0"/>
            <a:t>SCARSA PLATEA DI BENEFICIARI </a:t>
          </a:r>
        </a:p>
      </dgm:t>
    </dgm:pt>
    <dgm:pt modelId="{69F25AFB-204C-4B41-B171-1885985A846D}" type="parTrans" cxnId="{B570C6A0-8AE3-4676-8F7B-DEDAE8634264}">
      <dgm:prSet/>
      <dgm:spPr/>
      <dgm:t>
        <a:bodyPr/>
        <a:lstStyle/>
        <a:p>
          <a:endParaRPr lang="it-IT"/>
        </a:p>
      </dgm:t>
    </dgm:pt>
    <dgm:pt modelId="{4908CD81-51A7-4034-91CF-7D71F4D5717E}" type="sibTrans" cxnId="{B570C6A0-8AE3-4676-8F7B-DEDAE8634264}">
      <dgm:prSet/>
      <dgm:spPr/>
      <dgm:t>
        <a:bodyPr/>
        <a:lstStyle/>
        <a:p>
          <a:endParaRPr lang="it-IT"/>
        </a:p>
      </dgm:t>
    </dgm:pt>
    <dgm:pt modelId="{1458D404-E7A2-43EE-925C-DFC09A3EFF1F}">
      <dgm:prSet phldrT="[Testo]"/>
      <dgm:spPr/>
      <dgm:t>
        <a:bodyPr/>
        <a:lstStyle/>
        <a:p>
          <a:r>
            <a:rPr lang="it-IT" dirty="0"/>
            <a:t>IMPORTI BASSI</a:t>
          </a:r>
        </a:p>
      </dgm:t>
    </dgm:pt>
    <dgm:pt modelId="{96873623-9989-4B10-B1D9-BAFC0A816E84}" type="parTrans" cxnId="{72E2798F-B12B-4E2E-90A8-46C7F50D6E1D}">
      <dgm:prSet/>
      <dgm:spPr/>
      <dgm:t>
        <a:bodyPr/>
        <a:lstStyle/>
        <a:p>
          <a:endParaRPr lang="it-IT"/>
        </a:p>
      </dgm:t>
    </dgm:pt>
    <dgm:pt modelId="{BB9CDFEA-56AB-4571-9C9D-E413B349911A}" type="sibTrans" cxnId="{72E2798F-B12B-4E2E-90A8-46C7F50D6E1D}">
      <dgm:prSet/>
      <dgm:spPr/>
      <dgm:t>
        <a:bodyPr/>
        <a:lstStyle/>
        <a:p>
          <a:endParaRPr lang="it-IT"/>
        </a:p>
      </dgm:t>
    </dgm:pt>
    <dgm:pt modelId="{02D718F0-8081-4A5F-86E9-14D1C26C65B5}" type="pres">
      <dgm:prSet presAssocID="{0CE2218E-E0F9-4074-B205-C79D0743C2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541217-ABBB-43A2-BC60-A9CBFF6DB080}" type="pres">
      <dgm:prSet presAssocID="{3BCAD6D8-1DD1-4585-8709-0F2B00DFFA58}" presName="hierRoot1" presStyleCnt="0">
        <dgm:presLayoutVars>
          <dgm:hierBranch val="init"/>
        </dgm:presLayoutVars>
      </dgm:prSet>
      <dgm:spPr/>
    </dgm:pt>
    <dgm:pt modelId="{DFB47FEF-80BB-4618-A918-56C625DA04A1}" type="pres">
      <dgm:prSet presAssocID="{3BCAD6D8-1DD1-4585-8709-0F2B00DFFA58}" presName="rootComposite1" presStyleCnt="0"/>
      <dgm:spPr/>
    </dgm:pt>
    <dgm:pt modelId="{FF1734FD-AE17-464D-96A7-6F1ACEFEFEEA}" type="pres">
      <dgm:prSet presAssocID="{3BCAD6D8-1DD1-4585-8709-0F2B00DFFA58}" presName="rootText1" presStyleLbl="node0" presStyleIdx="0" presStyleCnt="1">
        <dgm:presLayoutVars>
          <dgm:chPref val="3"/>
        </dgm:presLayoutVars>
      </dgm:prSet>
      <dgm:spPr/>
    </dgm:pt>
    <dgm:pt modelId="{B4E4A3B3-95D8-4A29-A571-F9A0FA7BBCB9}" type="pres">
      <dgm:prSet presAssocID="{3BCAD6D8-1DD1-4585-8709-0F2B00DFFA58}" presName="rootConnector1" presStyleLbl="node1" presStyleIdx="0" presStyleCnt="0"/>
      <dgm:spPr/>
    </dgm:pt>
    <dgm:pt modelId="{75B01202-3E19-47C5-984F-9C017168F796}" type="pres">
      <dgm:prSet presAssocID="{3BCAD6D8-1DD1-4585-8709-0F2B00DFFA58}" presName="hierChild2" presStyleCnt="0"/>
      <dgm:spPr/>
    </dgm:pt>
    <dgm:pt modelId="{C42DCCC6-D0D7-46CE-B0A3-0B9528580A89}" type="pres">
      <dgm:prSet presAssocID="{69F25AFB-204C-4B41-B171-1885985A846D}" presName="Name37" presStyleLbl="parChTrans1D2" presStyleIdx="0" presStyleCnt="2"/>
      <dgm:spPr/>
    </dgm:pt>
    <dgm:pt modelId="{2273DA58-161D-4D16-8133-B7E226C14563}" type="pres">
      <dgm:prSet presAssocID="{DEF05548-715C-4FAD-A6EE-913691E029B8}" presName="hierRoot2" presStyleCnt="0">
        <dgm:presLayoutVars>
          <dgm:hierBranch val="init"/>
        </dgm:presLayoutVars>
      </dgm:prSet>
      <dgm:spPr/>
    </dgm:pt>
    <dgm:pt modelId="{1A29B243-8FAE-468D-B3B0-3BBE69AE6E4D}" type="pres">
      <dgm:prSet presAssocID="{DEF05548-715C-4FAD-A6EE-913691E029B8}" presName="rootComposite" presStyleCnt="0"/>
      <dgm:spPr/>
    </dgm:pt>
    <dgm:pt modelId="{29381A75-FCDA-42A7-A709-8BA1066569EE}" type="pres">
      <dgm:prSet presAssocID="{DEF05548-715C-4FAD-A6EE-913691E029B8}" presName="rootText" presStyleLbl="node2" presStyleIdx="0" presStyleCnt="2">
        <dgm:presLayoutVars>
          <dgm:chPref val="3"/>
        </dgm:presLayoutVars>
      </dgm:prSet>
      <dgm:spPr/>
    </dgm:pt>
    <dgm:pt modelId="{EF2FFF93-85C4-407E-96DF-9B75EA0C39CE}" type="pres">
      <dgm:prSet presAssocID="{DEF05548-715C-4FAD-A6EE-913691E029B8}" presName="rootConnector" presStyleLbl="node2" presStyleIdx="0" presStyleCnt="2"/>
      <dgm:spPr/>
    </dgm:pt>
    <dgm:pt modelId="{9726DB18-0DB5-42E6-9BB7-DEA9FAD183C0}" type="pres">
      <dgm:prSet presAssocID="{DEF05548-715C-4FAD-A6EE-913691E029B8}" presName="hierChild4" presStyleCnt="0"/>
      <dgm:spPr/>
    </dgm:pt>
    <dgm:pt modelId="{FE4FD13C-58B8-4C43-AB0A-5DC0628C2840}" type="pres">
      <dgm:prSet presAssocID="{DEF05548-715C-4FAD-A6EE-913691E029B8}" presName="hierChild5" presStyleCnt="0"/>
      <dgm:spPr/>
    </dgm:pt>
    <dgm:pt modelId="{3393779F-E569-4138-9F56-73EFB1C1BF4B}" type="pres">
      <dgm:prSet presAssocID="{96873623-9989-4B10-B1D9-BAFC0A816E84}" presName="Name37" presStyleLbl="parChTrans1D2" presStyleIdx="1" presStyleCnt="2"/>
      <dgm:spPr/>
    </dgm:pt>
    <dgm:pt modelId="{4D16DF96-0620-4CD8-B4AA-1EB4A594AFD3}" type="pres">
      <dgm:prSet presAssocID="{1458D404-E7A2-43EE-925C-DFC09A3EFF1F}" presName="hierRoot2" presStyleCnt="0">
        <dgm:presLayoutVars>
          <dgm:hierBranch val="init"/>
        </dgm:presLayoutVars>
      </dgm:prSet>
      <dgm:spPr/>
    </dgm:pt>
    <dgm:pt modelId="{86101991-78C8-44F1-B09B-E23FA66F0FEA}" type="pres">
      <dgm:prSet presAssocID="{1458D404-E7A2-43EE-925C-DFC09A3EFF1F}" presName="rootComposite" presStyleCnt="0"/>
      <dgm:spPr/>
    </dgm:pt>
    <dgm:pt modelId="{E062DAA4-7B8B-4CB0-9319-BD126CB70D02}" type="pres">
      <dgm:prSet presAssocID="{1458D404-E7A2-43EE-925C-DFC09A3EFF1F}" presName="rootText" presStyleLbl="node2" presStyleIdx="1" presStyleCnt="2">
        <dgm:presLayoutVars>
          <dgm:chPref val="3"/>
        </dgm:presLayoutVars>
      </dgm:prSet>
      <dgm:spPr/>
    </dgm:pt>
    <dgm:pt modelId="{0E94F42D-091C-47F3-8373-740B55126500}" type="pres">
      <dgm:prSet presAssocID="{1458D404-E7A2-43EE-925C-DFC09A3EFF1F}" presName="rootConnector" presStyleLbl="node2" presStyleIdx="1" presStyleCnt="2"/>
      <dgm:spPr/>
    </dgm:pt>
    <dgm:pt modelId="{4EFBFE60-FCC9-4961-959B-C47DE3AAE6B0}" type="pres">
      <dgm:prSet presAssocID="{1458D404-E7A2-43EE-925C-DFC09A3EFF1F}" presName="hierChild4" presStyleCnt="0"/>
      <dgm:spPr/>
    </dgm:pt>
    <dgm:pt modelId="{42F12612-A934-4A19-BE0D-B20CC08EBEB7}" type="pres">
      <dgm:prSet presAssocID="{1458D404-E7A2-43EE-925C-DFC09A3EFF1F}" presName="hierChild5" presStyleCnt="0"/>
      <dgm:spPr/>
    </dgm:pt>
    <dgm:pt modelId="{ACF95984-BB56-45B7-865B-5027F8617B34}" type="pres">
      <dgm:prSet presAssocID="{3BCAD6D8-1DD1-4585-8709-0F2B00DFFA58}" presName="hierChild3" presStyleCnt="0"/>
      <dgm:spPr/>
    </dgm:pt>
  </dgm:ptLst>
  <dgm:cxnLst>
    <dgm:cxn modelId="{21C38E35-DD97-4B01-82F9-FFEF1FCCB4C7}" srcId="{0CE2218E-E0F9-4074-B205-C79D0743C262}" destId="{3BCAD6D8-1DD1-4585-8709-0F2B00DFFA58}" srcOrd="0" destOrd="0" parTransId="{8CE21606-CD7B-477C-9391-26649C6799C1}" sibTransId="{BD2AFD9B-EE54-4469-9D2E-3F8500F38168}"/>
    <dgm:cxn modelId="{410BF135-A6DE-4441-AC54-04822A40033F}" type="presOf" srcId="{69F25AFB-204C-4B41-B171-1885985A846D}" destId="{C42DCCC6-D0D7-46CE-B0A3-0B9528580A89}" srcOrd="0" destOrd="0" presId="urn:microsoft.com/office/officeart/2005/8/layout/orgChart1"/>
    <dgm:cxn modelId="{3532FB81-F8D6-47BC-9A9E-D12516ECE9A3}" type="presOf" srcId="{3BCAD6D8-1DD1-4585-8709-0F2B00DFFA58}" destId="{B4E4A3B3-95D8-4A29-A571-F9A0FA7BBCB9}" srcOrd="1" destOrd="0" presId="urn:microsoft.com/office/officeart/2005/8/layout/orgChart1"/>
    <dgm:cxn modelId="{3DA5BE84-51D7-4330-B5A6-85B2F5C63BAA}" type="presOf" srcId="{96873623-9989-4B10-B1D9-BAFC0A816E84}" destId="{3393779F-E569-4138-9F56-73EFB1C1BF4B}" srcOrd="0" destOrd="0" presId="urn:microsoft.com/office/officeart/2005/8/layout/orgChart1"/>
    <dgm:cxn modelId="{72E2798F-B12B-4E2E-90A8-46C7F50D6E1D}" srcId="{3BCAD6D8-1DD1-4585-8709-0F2B00DFFA58}" destId="{1458D404-E7A2-43EE-925C-DFC09A3EFF1F}" srcOrd="1" destOrd="0" parTransId="{96873623-9989-4B10-B1D9-BAFC0A816E84}" sibTransId="{BB9CDFEA-56AB-4571-9C9D-E413B349911A}"/>
    <dgm:cxn modelId="{1C618D97-7388-4D15-8842-D72CB02F8641}" type="presOf" srcId="{DEF05548-715C-4FAD-A6EE-913691E029B8}" destId="{EF2FFF93-85C4-407E-96DF-9B75EA0C39CE}" srcOrd="1" destOrd="0" presId="urn:microsoft.com/office/officeart/2005/8/layout/orgChart1"/>
    <dgm:cxn modelId="{E224909D-EAD2-45D7-8E20-31B7BE695694}" type="presOf" srcId="{3BCAD6D8-1DD1-4585-8709-0F2B00DFFA58}" destId="{FF1734FD-AE17-464D-96A7-6F1ACEFEFEEA}" srcOrd="0" destOrd="0" presId="urn:microsoft.com/office/officeart/2005/8/layout/orgChart1"/>
    <dgm:cxn modelId="{B570C6A0-8AE3-4676-8F7B-DEDAE8634264}" srcId="{3BCAD6D8-1DD1-4585-8709-0F2B00DFFA58}" destId="{DEF05548-715C-4FAD-A6EE-913691E029B8}" srcOrd="0" destOrd="0" parTransId="{69F25AFB-204C-4B41-B171-1885985A846D}" sibTransId="{4908CD81-51A7-4034-91CF-7D71F4D5717E}"/>
    <dgm:cxn modelId="{51CB43A3-06E8-4F4C-84AB-EBE05BC12489}" type="presOf" srcId="{0CE2218E-E0F9-4074-B205-C79D0743C262}" destId="{02D718F0-8081-4A5F-86E9-14D1C26C65B5}" srcOrd="0" destOrd="0" presId="urn:microsoft.com/office/officeart/2005/8/layout/orgChart1"/>
    <dgm:cxn modelId="{B0C0CFC0-2875-4020-9AE9-32066D59D37F}" type="presOf" srcId="{1458D404-E7A2-43EE-925C-DFC09A3EFF1F}" destId="{0E94F42D-091C-47F3-8373-740B55126500}" srcOrd="1" destOrd="0" presId="urn:microsoft.com/office/officeart/2005/8/layout/orgChart1"/>
    <dgm:cxn modelId="{4F264FC3-D5DA-4F01-B903-C65E34A46DC1}" type="presOf" srcId="{1458D404-E7A2-43EE-925C-DFC09A3EFF1F}" destId="{E062DAA4-7B8B-4CB0-9319-BD126CB70D02}" srcOrd="0" destOrd="0" presId="urn:microsoft.com/office/officeart/2005/8/layout/orgChart1"/>
    <dgm:cxn modelId="{B68D1BC7-C953-4D84-A0E3-B666C1822424}" type="presOf" srcId="{DEF05548-715C-4FAD-A6EE-913691E029B8}" destId="{29381A75-FCDA-42A7-A709-8BA1066569EE}" srcOrd="0" destOrd="0" presId="urn:microsoft.com/office/officeart/2005/8/layout/orgChart1"/>
    <dgm:cxn modelId="{61565992-A985-4912-92CD-FC7B5D21092A}" type="presParOf" srcId="{02D718F0-8081-4A5F-86E9-14D1C26C65B5}" destId="{76541217-ABBB-43A2-BC60-A9CBFF6DB080}" srcOrd="0" destOrd="0" presId="urn:microsoft.com/office/officeart/2005/8/layout/orgChart1"/>
    <dgm:cxn modelId="{4466A649-47F3-462C-8156-1F3B69AF0448}" type="presParOf" srcId="{76541217-ABBB-43A2-BC60-A9CBFF6DB080}" destId="{DFB47FEF-80BB-4618-A918-56C625DA04A1}" srcOrd="0" destOrd="0" presId="urn:microsoft.com/office/officeart/2005/8/layout/orgChart1"/>
    <dgm:cxn modelId="{4777C240-44B1-4755-A13A-B58CE3B0DFFD}" type="presParOf" srcId="{DFB47FEF-80BB-4618-A918-56C625DA04A1}" destId="{FF1734FD-AE17-464D-96A7-6F1ACEFEFEEA}" srcOrd="0" destOrd="0" presId="urn:microsoft.com/office/officeart/2005/8/layout/orgChart1"/>
    <dgm:cxn modelId="{10EB4754-C2E8-48E7-AC7A-9060379B636A}" type="presParOf" srcId="{DFB47FEF-80BB-4618-A918-56C625DA04A1}" destId="{B4E4A3B3-95D8-4A29-A571-F9A0FA7BBCB9}" srcOrd="1" destOrd="0" presId="urn:microsoft.com/office/officeart/2005/8/layout/orgChart1"/>
    <dgm:cxn modelId="{E4604500-4F2C-4B6C-B3AF-DE57857C4B2D}" type="presParOf" srcId="{76541217-ABBB-43A2-BC60-A9CBFF6DB080}" destId="{75B01202-3E19-47C5-984F-9C017168F796}" srcOrd="1" destOrd="0" presId="urn:microsoft.com/office/officeart/2005/8/layout/orgChart1"/>
    <dgm:cxn modelId="{D9E9B362-FEA9-4E34-ACFE-EC6703608EE4}" type="presParOf" srcId="{75B01202-3E19-47C5-984F-9C017168F796}" destId="{C42DCCC6-D0D7-46CE-B0A3-0B9528580A89}" srcOrd="0" destOrd="0" presId="urn:microsoft.com/office/officeart/2005/8/layout/orgChart1"/>
    <dgm:cxn modelId="{B52D2760-8CC1-4427-BD53-0BBA04CA45E8}" type="presParOf" srcId="{75B01202-3E19-47C5-984F-9C017168F796}" destId="{2273DA58-161D-4D16-8133-B7E226C14563}" srcOrd="1" destOrd="0" presId="urn:microsoft.com/office/officeart/2005/8/layout/orgChart1"/>
    <dgm:cxn modelId="{FC759503-563A-48E9-B155-23DE80A82DC4}" type="presParOf" srcId="{2273DA58-161D-4D16-8133-B7E226C14563}" destId="{1A29B243-8FAE-468D-B3B0-3BBE69AE6E4D}" srcOrd="0" destOrd="0" presId="urn:microsoft.com/office/officeart/2005/8/layout/orgChart1"/>
    <dgm:cxn modelId="{29BABA80-21D2-43AF-85E2-51D267A21534}" type="presParOf" srcId="{1A29B243-8FAE-468D-B3B0-3BBE69AE6E4D}" destId="{29381A75-FCDA-42A7-A709-8BA1066569EE}" srcOrd="0" destOrd="0" presId="urn:microsoft.com/office/officeart/2005/8/layout/orgChart1"/>
    <dgm:cxn modelId="{45054C38-DFDC-4E1B-BA3A-5F15A08C4E55}" type="presParOf" srcId="{1A29B243-8FAE-468D-B3B0-3BBE69AE6E4D}" destId="{EF2FFF93-85C4-407E-96DF-9B75EA0C39CE}" srcOrd="1" destOrd="0" presId="urn:microsoft.com/office/officeart/2005/8/layout/orgChart1"/>
    <dgm:cxn modelId="{5DEFE762-0C8C-4CA7-A814-F5CBE7FE1D02}" type="presParOf" srcId="{2273DA58-161D-4D16-8133-B7E226C14563}" destId="{9726DB18-0DB5-42E6-9BB7-DEA9FAD183C0}" srcOrd="1" destOrd="0" presId="urn:microsoft.com/office/officeart/2005/8/layout/orgChart1"/>
    <dgm:cxn modelId="{E33B66B6-9CFA-444A-BAD3-5B26C525CE24}" type="presParOf" srcId="{2273DA58-161D-4D16-8133-B7E226C14563}" destId="{FE4FD13C-58B8-4C43-AB0A-5DC0628C2840}" srcOrd="2" destOrd="0" presId="urn:microsoft.com/office/officeart/2005/8/layout/orgChart1"/>
    <dgm:cxn modelId="{0AB8793D-649F-4FAF-8B7D-D149E5B8615E}" type="presParOf" srcId="{75B01202-3E19-47C5-984F-9C017168F796}" destId="{3393779F-E569-4138-9F56-73EFB1C1BF4B}" srcOrd="2" destOrd="0" presId="urn:microsoft.com/office/officeart/2005/8/layout/orgChart1"/>
    <dgm:cxn modelId="{31F04011-0D4C-4F76-AE5D-5CEDEECCD451}" type="presParOf" srcId="{75B01202-3E19-47C5-984F-9C017168F796}" destId="{4D16DF96-0620-4CD8-B4AA-1EB4A594AFD3}" srcOrd="3" destOrd="0" presId="urn:microsoft.com/office/officeart/2005/8/layout/orgChart1"/>
    <dgm:cxn modelId="{47C7643C-5A22-4E07-A0E7-7C8318CE55F7}" type="presParOf" srcId="{4D16DF96-0620-4CD8-B4AA-1EB4A594AFD3}" destId="{86101991-78C8-44F1-B09B-E23FA66F0FEA}" srcOrd="0" destOrd="0" presId="urn:microsoft.com/office/officeart/2005/8/layout/orgChart1"/>
    <dgm:cxn modelId="{EA8F9F8A-D122-44A0-8496-18B12D046D70}" type="presParOf" srcId="{86101991-78C8-44F1-B09B-E23FA66F0FEA}" destId="{E062DAA4-7B8B-4CB0-9319-BD126CB70D02}" srcOrd="0" destOrd="0" presId="urn:microsoft.com/office/officeart/2005/8/layout/orgChart1"/>
    <dgm:cxn modelId="{B680A2AC-C524-4FBE-93F1-B7F3A900E20B}" type="presParOf" srcId="{86101991-78C8-44F1-B09B-E23FA66F0FEA}" destId="{0E94F42D-091C-47F3-8373-740B55126500}" srcOrd="1" destOrd="0" presId="urn:microsoft.com/office/officeart/2005/8/layout/orgChart1"/>
    <dgm:cxn modelId="{E499DF35-71D9-4ECA-A6DB-DBF1092F83E8}" type="presParOf" srcId="{4D16DF96-0620-4CD8-B4AA-1EB4A594AFD3}" destId="{4EFBFE60-FCC9-4961-959B-C47DE3AAE6B0}" srcOrd="1" destOrd="0" presId="urn:microsoft.com/office/officeart/2005/8/layout/orgChart1"/>
    <dgm:cxn modelId="{B7B749FA-AE6A-4E1C-BF1A-A950EFDB2904}" type="presParOf" srcId="{4D16DF96-0620-4CD8-B4AA-1EB4A594AFD3}" destId="{42F12612-A934-4A19-BE0D-B20CC08EBEB7}" srcOrd="2" destOrd="0" presId="urn:microsoft.com/office/officeart/2005/8/layout/orgChart1"/>
    <dgm:cxn modelId="{DA2612B9-8241-486C-B45E-7B9AB2280B05}" type="presParOf" srcId="{76541217-ABBB-43A2-BC60-A9CBFF6DB080}" destId="{ACF95984-BB56-45B7-865B-5027F8617B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D7DCA-E525-4FE2-918F-C8E7E5A7EF48}" type="doc">
      <dgm:prSet loTypeId="urn:microsoft.com/office/officeart/2005/8/layout/hierarchy2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5D44E8E8-BD40-42B7-BA5F-55CBF89A0E90}">
      <dgm:prSet phldrT="[Testo]"/>
      <dgm:spPr/>
      <dgm:t>
        <a:bodyPr/>
        <a:lstStyle/>
        <a:p>
          <a:r>
            <a:rPr lang="it-IT" dirty="0"/>
            <a:t>Beneficio economico</a:t>
          </a:r>
        </a:p>
      </dgm:t>
    </dgm:pt>
    <dgm:pt modelId="{1F58CF80-F702-4261-B9A7-4AF1C73F0D33}" type="parTrans" cxnId="{8FE74671-121D-4576-8662-71A9BB3151EA}">
      <dgm:prSet/>
      <dgm:spPr/>
      <dgm:t>
        <a:bodyPr/>
        <a:lstStyle/>
        <a:p>
          <a:endParaRPr lang="it-IT"/>
        </a:p>
      </dgm:t>
    </dgm:pt>
    <dgm:pt modelId="{555A99BA-28AC-4C94-8AB6-298C8004E43F}" type="sibTrans" cxnId="{8FE74671-121D-4576-8662-71A9BB3151EA}">
      <dgm:prSet/>
      <dgm:spPr/>
      <dgm:t>
        <a:bodyPr/>
        <a:lstStyle/>
        <a:p>
          <a:endParaRPr lang="it-IT"/>
        </a:p>
      </dgm:t>
    </dgm:pt>
    <dgm:pt modelId="{C671440E-49E5-4436-BDAD-5C980F4AFB87}">
      <dgm:prSet phldrT="[Testo]"/>
      <dgm:spPr/>
      <dgm:t>
        <a:bodyPr/>
        <a:lstStyle/>
        <a:p>
          <a:r>
            <a:rPr lang="it-IT" dirty="0"/>
            <a:t>Integrazione reddituale</a:t>
          </a:r>
        </a:p>
      </dgm:t>
    </dgm:pt>
    <dgm:pt modelId="{052E4C50-7541-41A8-9B0D-2B5266DD197B}" type="parTrans" cxnId="{62C8663A-47EE-4392-97DF-5FB0A2C0F4C3}">
      <dgm:prSet/>
      <dgm:spPr/>
      <dgm:t>
        <a:bodyPr/>
        <a:lstStyle/>
        <a:p>
          <a:endParaRPr lang="it-IT"/>
        </a:p>
      </dgm:t>
    </dgm:pt>
    <dgm:pt modelId="{8DF98400-8062-4B53-BCBD-272A3DA717C8}" type="sibTrans" cxnId="{62C8663A-47EE-4392-97DF-5FB0A2C0F4C3}">
      <dgm:prSet/>
      <dgm:spPr/>
      <dgm:t>
        <a:bodyPr/>
        <a:lstStyle/>
        <a:p>
          <a:endParaRPr lang="it-IT"/>
        </a:p>
      </dgm:t>
    </dgm:pt>
    <dgm:pt modelId="{C49633B7-D49F-4643-9229-203150460506}">
      <dgm:prSet phldrT="[Testo]"/>
      <dgm:spPr/>
      <dgm:t>
        <a:bodyPr/>
        <a:lstStyle/>
        <a:p>
          <a:r>
            <a:rPr lang="it-IT" dirty="0"/>
            <a:t>Contributo affitto</a:t>
          </a:r>
        </a:p>
      </dgm:t>
    </dgm:pt>
    <dgm:pt modelId="{5AC7050B-C5AF-45C5-8ECB-A21B47CC2C76}" type="parTrans" cxnId="{83D3DCA6-F7B8-40FC-AFA7-94575D1DE040}">
      <dgm:prSet/>
      <dgm:spPr/>
      <dgm:t>
        <a:bodyPr/>
        <a:lstStyle/>
        <a:p>
          <a:endParaRPr lang="it-IT"/>
        </a:p>
      </dgm:t>
    </dgm:pt>
    <dgm:pt modelId="{6386B39D-A301-44B7-97B4-BC9F6F4BBE88}" type="sibTrans" cxnId="{83D3DCA6-F7B8-40FC-AFA7-94575D1DE040}">
      <dgm:prSet/>
      <dgm:spPr/>
      <dgm:t>
        <a:bodyPr/>
        <a:lstStyle/>
        <a:p>
          <a:endParaRPr lang="it-IT"/>
        </a:p>
      </dgm:t>
    </dgm:pt>
    <dgm:pt modelId="{202D43DF-EEC5-49E8-872F-CDDA18C63364}">
      <dgm:prSet phldrT="[Testo]"/>
      <dgm:spPr/>
      <dgm:t>
        <a:bodyPr/>
        <a:lstStyle/>
        <a:p>
          <a:r>
            <a:rPr lang="it-IT" dirty="0"/>
            <a:t>Disponibilità a rendersi occupabile</a:t>
          </a:r>
        </a:p>
      </dgm:t>
    </dgm:pt>
    <dgm:pt modelId="{CFBA79F9-FEF4-47C2-BF0F-11D8AD8DDA10}" type="parTrans" cxnId="{1EE8AF2F-F060-48FD-81DC-85DAD8CB7642}">
      <dgm:prSet/>
      <dgm:spPr/>
      <dgm:t>
        <a:bodyPr/>
        <a:lstStyle/>
        <a:p>
          <a:endParaRPr lang="it-IT"/>
        </a:p>
      </dgm:t>
    </dgm:pt>
    <dgm:pt modelId="{4AEB8D34-AC71-45D7-A564-77A90C402270}" type="sibTrans" cxnId="{1EE8AF2F-F060-48FD-81DC-85DAD8CB7642}">
      <dgm:prSet/>
      <dgm:spPr/>
      <dgm:t>
        <a:bodyPr/>
        <a:lstStyle/>
        <a:p>
          <a:endParaRPr lang="it-IT"/>
        </a:p>
      </dgm:t>
    </dgm:pt>
    <dgm:pt modelId="{39084C0D-2FB6-449F-94BE-F6EB114C4B4D}">
      <dgm:prSet phldrT="[Testo]"/>
      <dgm:spPr/>
      <dgm:t>
        <a:bodyPr/>
        <a:lstStyle/>
        <a:p>
          <a:r>
            <a:rPr lang="it-IT" dirty="0"/>
            <a:t>Patto il lavoro</a:t>
          </a:r>
        </a:p>
      </dgm:t>
    </dgm:pt>
    <dgm:pt modelId="{371596B7-CE23-4005-906C-5DF8DC2B2753}" type="parTrans" cxnId="{276F55B9-3C59-4A47-BA2E-E201D9AD5D30}">
      <dgm:prSet/>
      <dgm:spPr/>
      <dgm:t>
        <a:bodyPr/>
        <a:lstStyle/>
        <a:p>
          <a:endParaRPr lang="it-IT"/>
        </a:p>
      </dgm:t>
    </dgm:pt>
    <dgm:pt modelId="{306C7B8F-69AC-4A6E-94DA-1205A18CD522}" type="sibTrans" cxnId="{276F55B9-3C59-4A47-BA2E-E201D9AD5D30}">
      <dgm:prSet/>
      <dgm:spPr/>
      <dgm:t>
        <a:bodyPr/>
        <a:lstStyle/>
        <a:p>
          <a:endParaRPr lang="it-IT"/>
        </a:p>
      </dgm:t>
    </dgm:pt>
    <dgm:pt modelId="{89BAC82C-B70A-441B-8A58-F8BAC69632E8}">
      <dgm:prSet phldrT="[Testo]"/>
      <dgm:spPr/>
      <dgm:t>
        <a:bodyPr/>
        <a:lstStyle/>
        <a:p>
          <a:r>
            <a:rPr lang="it-IT" dirty="0"/>
            <a:t>RDC</a:t>
          </a:r>
        </a:p>
      </dgm:t>
    </dgm:pt>
    <dgm:pt modelId="{0F2D355F-EE24-4C9A-B4C7-61C360FB87B4}" type="sibTrans" cxnId="{D86464D5-D808-4932-9C37-1CFCC846D068}">
      <dgm:prSet/>
      <dgm:spPr/>
      <dgm:t>
        <a:bodyPr/>
        <a:lstStyle/>
        <a:p>
          <a:endParaRPr lang="it-IT"/>
        </a:p>
      </dgm:t>
    </dgm:pt>
    <dgm:pt modelId="{E1D0B40A-A3FD-417E-943A-DF0ED30E3C54}" type="parTrans" cxnId="{D86464D5-D808-4932-9C37-1CFCC846D068}">
      <dgm:prSet/>
      <dgm:spPr/>
      <dgm:t>
        <a:bodyPr/>
        <a:lstStyle/>
        <a:p>
          <a:endParaRPr lang="it-IT"/>
        </a:p>
      </dgm:t>
    </dgm:pt>
    <dgm:pt modelId="{C5A53C2B-6318-45C9-BCEA-0650C155811B}" type="pres">
      <dgm:prSet presAssocID="{579D7DCA-E525-4FE2-918F-C8E7E5A7EF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0D3BAB-61CE-4E64-9BE3-D23058EC37A3}" type="pres">
      <dgm:prSet presAssocID="{89BAC82C-B70A-441B-8A58-F8BAC69632E8}" presName="root1" presStyleCnt="0"/>
      <dgm:spPr/>
    </dgm:pt>
    <dgm:pt modelId="{28223DE5-841B-4C00-9862-9A020BA48C57}" type="pres">
      <dgm:prSet presAssocID="{89BAC82C-B70A-441B-8A58-F8BAC69632E8}" presName="LevelOneTextNode" presStyleLbl="node0" presStyleIdx="0" presStyleCnt="1">
        <dgm:presLayoutVars>
          <dgm:chPref val="3"/>
        </dgm:presLayoutVars>
      </dgm:prSet>
      <dgm:spPr/>
    </dgm:pt>
    <dgm:pt modelId="{D4860B57-036F-48D8-B9D8-7FD7388F942C}" type="pres">
      <dgm:prSet presAssocID="{89BAC82C-B70A-441B-8A58-F8BAC69632E8}" presName="level2hierChild" presStyleCnt="0"/>
      <dgm:spPr/>
    </dgm:pt>
    <dgm:pt modelId="{2BB81D0D-EBAE-4730-8806-CD3A8817F9F7}" type="pres">
      <dgm:prSet presAssocID="{1F58CF80-F702-4261-B9A7-4AF1C73F0D33}" presName="conn2-1" presStyleLbl="parChTrans1D2" presStyleIdx="0" presStyleCnt="2"/>
      <dgm:spPr/>
    </dgm:pt>
    <dgm:pt modelId="{AC60FA26-1B28-434F-8119-FEB12EB980C2}" type="pres">
      <dgm:prSet presAssocID="{1F58CF80-F702-4261-B9A7-4AF1C73F0D33}" presName="connTx" presStyleLbl="parChTrans1D2" presStyleIdx="0" presStyleCnt="2"/>
      <dgm:spPr/>
    </dgm:pt>
    <dgm:pt modelId="{F2B2B97B-D6E5-4947-88ED-B7A4E262B697}" type="pres">
      <dgm:prSet presAssocID="{5D44E8E8-BD40-42B7-BA5F-55CBF89A0E90}" presName="root2" presStyleCnt="0"/>
      <dgm:spPr/>
    </dgm:pt>
    <dgm:pt modelId="{B40C6B0F-A2C3-4A07-9995-706149137479}" type="pres">
      <dgm:prSet presAssocID="{5D44E8E8-BD40-42B7-BA5F-55CBF89A0E90}" presName="LevelTwoTextNode" presStyleLbl="node2" presStyleIdx="0" presStyleCnt="2">
        <dgm:presLayoutVars>
          <dgm:chPref val="3"/>
        </dgm:presLayoutVars>
      </dgm:prSet>
      <dgm:spPr/>
    </dgm:pt>
    <dgm:pt modelId="{C7835773-15DF-4DDB-8432-10812CC53FB7}" type="pres">
      <dgm:prSet presAssocID="{5D44E8E8-BD40-42B7-BA5F-55CBF89A0E90}" presName="level3hierChild" presStyleCnt="0"/>
      <dgm:spPr/>
    </dgm:pt>
    <dgm:pt modelId="{A6E5C058-9292-46EC-9C1D-F71857539240}" type="pres">
      <dgm:prSet presAssocID="{052E4C50-7541-41A8-9B0D-2B5266DD197B}" presName="conn2-1" presStyleLbl="parChTrans1D3" presStyleIdx="0" presStyleCnt="3"/>
      <dgm:spPr/>
    </dgm:pt>
    <dgm:pt modelId="{08DD814E-1089-4254-B460-E5626C46A62F}" type="pres">
      <dgm:prSet presAssocID="{052E4C50-7541-41A8-9B0D-2B5266DD197B}" presName="connTx" presStyleLbl="parChTrans1D3" presStyleIdx="0" presStyleCnt="3"/>
      <dgm:spPr/>
    </dgm:pt>
    <dgm:pt modelId="{DF23E342-93CB-4D1F-B150-A82BFED70DB1}" type="pres">
      <dgm:prSet presAssocID="{C671440E-49E5-4436-BDAD-5C980F4AFB87}" presName="root2" presStyleCnt="0"/>
      <dgm:spPr/>
    </dgm:pt>
    <dgm:pt modelId="{F2FF4478-4233-4689-974B-6BFB0B932821}" type="pres">
      <dgm:prSet presAssocID="{C671440E-49E5-4436-BDAD-5C980F4AFB87}" presName="LevelTwoTextNode" presStyleLbl="node3" presStyleIdx="0" presStyleCnt="3">
        <dgm:presLayoutVars>
          <dgm:chPref val="3"/>
        </dgm:presLayoutVars>
      </dgm:prSet>
      <dgm:spPr/>
    </dgm:pt>
    <dgm:pt modelId="{94DAE542-5944-4A19-9B30-03BB49BC917E}" type="pres">
      <dgm:prSet presAssocID="{C671440E-49E5-4436-BDAD-5C980F4AFB87}" presName="level3hierChild" presStyleCnt="0"/>
      <dgm:spPr/>
    </dgm:pt>
    <dgm:pt modelId="{B2C7030A-A829-40B3-A34F-84186AECC85E}" type="pres">
      <dgm:prSet presAssocID="{5AC7050B-C5AF-45C5-8ECB-A21B47CC2C76}" presName="conn2-1" presStyleLbl="parChTrans1D3" presStyleIdx="1" presStyleCnt="3"/>
      <dgm:spPr/>
    </dgm:pt>
    <dgm:pt modelId="{9C8D57EF-0D7B-46D0-B00F-471DBAF4FFA7}" type="pres">
      <dgm:prSet presAssocID="{5AC7050B-C5AF-45C5-8ECB-A21B47CC2C76}" presName="connTx" presStyleLbl="parChTrans1D3" presStyleIdx="1" presStyleCnt="3"/>
      <dgm:spPr/>
    </dgm:pt>
    <dgm:pt modelId="{5E7EE062-33D4-4C5F-A6A1-2B9C49DB06A7}" type="pres">
      <dgm:prSet presAssocID="{C49633B7-D49F-4643-9229-203150460506}" presName="root2" presStyleCnt="0"/>
      <dgm:spPr/>
    </dgm:pt>
    <dgm:pt modelId="{EF7474CB-C647-44EE-95AA-064FF0F07DD2}" type="pres">
      <dgm:prSet presAssocID="{C49633B7-D49F-4643-9229-203150460506}" presName="LevelTwoTextNode" presStyleLbl="node3" presStyleIdx="1" presStyleCnt="3">
        <dgm:presLayoutVars>
          <dgm:chPref val="3"/>
        </dgm:presLayoutVars>
      </dgm:prSet>
      <dgm:spPr/>
    </dgm:pt>
    <dgm:pt modelId="{222C6F28-C8F2-44A7-A465-5317629874C8}" type="pres">
      <dgm:prSet presAssocID="{C49633B7-D49F-4643-9229-203150460506}" presName="level3hierChild" presStyleCnt="0"/>
      <dgm:spPr/>
    </dgm:pt>
    <dgm:pt modelId="{AA7F6110-0D13-4FDB-9595-146241732604}" type="pres">
      <dgm:prSet presAssocID="{CFBA79F9-FEF4-47C2-BF0F-11D8AD8DDA10}" presName="conn2-1" presStyleLbl="parChTrans1D2" presStyleIdx="1" presStyleCnt="2"/>
      <dgm:spPr/>
    </dgm:pt>
    <dgm:pt modelId="{1BBB1587-14B0-4C37-8821-73AEF64E2516}" type="pres">
      <dgm:prSet presAssocID="{CFBA79F9-FEF4-47C2-BF0F-11D8AD8DDA10}" presName="connTx" presStyleLbl="parChTrans1D2" presStyleIdx="1" presStyleCnt="2"/>
      <dgm:spPr/>
    </dgm:pt>
    <dgm:pt modelId="{AC6D6034-60CD-4B76-A472-73C1EF0D3361}" type="pres">
      <dgm:prSet presAssocID="{202D43DF-EEC5-49E8-872F-CDDA18C63364}" presName="root2" presStyleCnt="0"/>
      <dgm:spPr/>
    </dgm:pt>
    <dgm:pt modelId="{1E02931C-50BD-4AF6-B88C-87BFCDC025AB}" type="pres">
      <dgm:prSet presAssocID="{202D43DF-EEC5-49E8-872F-CDDA18C63364}" presName="LevelTwoTextNode" presStyleLbl="node2" presStyleIdx="1" presStyleCnt="2">
        <dgm:presLayoutVars>
          <dgm:chPref val="3"/>
        </dgm:presLayoutVars>
      </dgm:prSet>
      <dgm:spPr/>
    </dgm:pt>
    <dgm:pt modelId="{C8227477-57D6-4F74-AC3F-0F8A7F0BF008}" type="pres">
      <dgm:prSet presAssocID="{202D43DF-EEC5-49E8-872F-CDDA18C63364}" presName="level3hierChild" presStyleCnt="0"/>
      <dgm:spPr/>
    </dgm:pt>
    <dgm:pt modelId="{D765708D-7D2A-4EA9-B917-8CD1769D9084}" type="pres">
      <dgm:prSet presAssocID="{371596B7-CE23-4005-906C-5DF8DC2B2753}" presName="conn2-1" presStyleLbl="parChTrans1D3" presStyleIdx="2" presStyleCnt="3"/>
      <dgm:spPr/>
    </dgm:pt>
    <dgm:pt modelId="{D01A0563-172E-41F2-8258-A9F109C01EEF}" type="pres">
      <dgm:prSet presAssocID="{371596B7-CE23-4005-906C-5DF8DC2B2753}" presName="connTx" presStyleLbl="parChTrans1D3" presStyleIdx="2" presStyleCnt="3"/>
      <dgm:spPr/>
    </dgm:pt>
    <dgm:pt modelId="{6267E742-575B-4099-87FA-D0CDF3D16499}" type="pres">
      <dgm:prSet presAssocID="{39084C0D-2FB6-449F-94BE-F6EB114C4B4D}" presName="root2" presStyleCnt="0"/>
      <dgm:spPr/>
    </dgm:pt>
    <dgm:pt modelId="{1B26C1AA-9790-4CC8-AE86-AF00B9B0E5EF}" type="pres">
      <dgm:prSet presAssocID="{39084C0D-2FB6-449F-94BE-F6EB114C4B4D}" presName="LevelTwoTextNode" presStyleLbl="node3" presStyleIdx="2" presStyleCnt="3">
        <dgm:presLayoutVars>
          <dgm:chPref val="3"/>
        </dgm:presLayoutVars>
      </dgm:prSet>
      <dgm:spPr/>
    </dgm:pt>
    <dgm:pt modelId="{7CC7E55E-6E7C-48E8-A64B-CCF7087DF13F}" type="pres">
      <dgm:prSet presAssocID="{39084C0D-2FB6-449F-94BE-F6EB114C4B4D}" presName="level3hierChild" presStyleCnt="0"/>
      <dgm:spPr/>
    </dgm:pt>
  </dgm:ptLst>
  <dgm:cxnLst>
    <dgm:cxn modelId="{BFB2C602-D088-4F6B-AB39-D85F8214DAF7}" type="presOf" srcId="{202D43DF-EEC5-49E8-872F-CDDA18C63364}" destId="{1E02931C-50BD-4AF6-B88C-87BFCDC025AB}" srcOrd="0" destOrd="0" presId="urn:microsoft.com/office/officeart/2005/8/layout/hierarchy2"/>
    <dgm:cxn modelId="{02E4AD09-6114-4AF4-878B-362165F338CC}" type="presOf" srcId="{5D44E8E8-BD40-42B7-BA5F-55CBF89A0E90}" destId="{B40C6B0F-A2C3-4A07-9995-706149137479}" srcOrd="0" destOrd="0" presId="urn:microsoft.com/office/officeart/2005/8/layout/hierarchy2"/>
    <dgm:cxn modelId="{3D396C12-417D-4858-A424-376A4FA1EEBC}" type="presOf" srcId="{39084C0D-2FB6-449F-94BE-F6EB114C4B4D}" destId="{1B26C1AA-9790-4CC8-AE86-AF00B9B0E5EF}" srcOrd="0" destOrd="0" presId="urn:microsoft.com/office/officeart/2005/8/layout/hierarchy2"/>
    <dgm:cxn modelId="{693C4A15-B2B7-44A4-997A-E46F144389D1}" type="presOf" srcId="{371596B7-CE23-4005-906C-5DF8DC2B2753}" destId="{D765708D-7D2A-4EA9-B917-8CD1769D9084}" srcOrd="0" destOrd="0" presId="urn:microsoft.com/office/officeart/2005/8/layout/hierarchy2"/>
    <dgm:cxn modelId="{027DDF16-635F-41CC-A3ED-7904286E7A3A}" type="presOf" srcId="{371596B7-CE23-4005-906C-5DF8DC2B2753}" destId="{D01A0563-172E-41F2-8258-A9F109C01EEF}" srcOrd="1" destOrd="0" presId="urn:microsoft.com/office/officeart/2005/8/layout/hierarchy2"/>
    <dgm:cxn modelId="{1EE8AF2F-F060-48FD-81DC-85DAD8CB7642}" srcId="{89BAC82C-B70A-441B-8A58-F8BAC69632E8}" destId="{202D43DF-EEC5-49E8-872F-CDDA18C63364}" srcOrd="1" destOrd="0" parTransId="{CFBA79F9-FEF4-47C2-BF0F-11D8AD8DDA10}" sibTransId="{4AEB8D34-AC71-45D7-A564-77A90C402270}"/>
    <dgm:cxn modelId="{62C8663A-47EE-4392-97DF-5FB0A2C0F4C3}" srcId="{5D44E8E8-BD40-42B7-BA5F-55CBF89A0E90}" destId="{C671440E-49E5-4436-BDAD-5C980F4AFB87}" srcOrd="0" destOrd="0" parTransId="{052E4C50-7541-41A8-9B0D-2B5266DD197B}" sibTransId="{8DF98400-8062-4B53-BCBD-272A3DA717C8}"/>
    <dgm:cxn modelId="{798F6B41-9911-4170-8222-C83457ABCC73}" type="presOf" srcId="{052E4C50-7541-41A8-9B0D-2B5266DD197B}" destId="{08DD814E-1089-4254-B460-E5626C46A62F}" srcOrd="1" destOrd="0" presId="urn:microsoft.com/office/officeart/2005/8/layout/hierarchy2"/>
    <dgm:cxn modelId="{08451364-B689-417A-9C06-C76898F448DA}" type="presOf" srcId="{052E4C50-7541-41A8-9B0D-2B5266DD197B}" destId="{A6E5C058-9292-46EC-9C1D-F71857539240}" srcOrd="0" destOrd="0" presId="urn:microsoft.com/office/officeart/2005/8/layout/hierarchy2"/>
    <dgm:cxn modelId="{58DD3A67-3E1B-47D9-B44B-ADBB1CBCDE87}" type="presOf" srcId="{CFBA79F9-FEF4-47C2-BF0F-11D8AD8DDA10}" destId="{AA7F6110-0D13-4FDB-9595-146241732604}" srcOrd="0" destOrd="0" presId="urn:microsoft.com/office/officeart/2005/8/layout/hierarchy2"/>
    <dgm:cxn modelId="{DE866F4A-4781-4D09-85D1-4E2028FC7DA2}" type="presOf" srcId="{C671440E-49E5-4436-BDAD-5C980F4AFB87}" destId="{F2FF4478-4233-4689-974B-6BFB0B932821}" srcOrd="0" destOrd="0" presId="urn:microsoft.com/office/officeart/2005/8/layout/hierarchy2"/>
    <dgm:cxn modelId="{8FE74671-121D-4576-8662-71A9BB3151EA}" srcId="{89BAC82C-B70A-441B-8A58-F8BAC69632E8}" destId="{5D44E8E8-BD40-42B7-BA5F-55CBF89A0E90}" srcOrd="0" destOrd="0" parTransId="{1F58CF80-F702-4261-B9A7-4AF1C73F0D33}" sibTransId="{555A99BA-28AC-4C94-8AB6-298C8004E43F}"/>
    <dgm:cxn modelId="{5C96FB54-3B72-443C-843F-47013449DB86}" type="presOf" srcId="{5AC7050B-C5AF-45C5-8ECB-A21B47CC2C76}" destId="{B2C7030A-A829-40B3-A34F-84186AECC85E}" srcOrd="0" destOrd="0" presId="urn:microsoft.com/office/officeart/2005/8/layout/hierarchy2"/>
    <dgm:cxn modelId="{0CFC7381-5706-4ACB-BF7A-CEC3F25094A6}" type="presOf" srcId="{5AC7050B-C5AF-45C5-8ECB-A21B47CC2C76}" destId="{9C8D57EF-0D7B-46D0-B00F-471DBAF4FFA7}" srcOrd="1" destOrd="0" presId="urn:microsoft.com/office/officeart/2005/8/layout/hierarchy2"/>
    <dgm:cxn modelId="{83D3DCA6-F7B8-40FC-AFA7-94575D1DE040}" srcId="{5D44E8E8-BD40-42B7-BA5F-55CBF89A0E90}" destId="{C49633B7-D49F-4643-9229-203150460506}" srcOrd="1" destOrd="0" parTransId="{5AC7050B-C5AF-45C5-8ECB-A21B47CC2C76}" sibTransId="{6386B39D-A301-44B7-97B4-BC9F6F4BBE88}"/>
    <dgm:cxn modelId="{276F55B9-3C59-4A47-BA2E-E201D9AD5D30}" srcId="{202D43DF-EEC5-49E8-872F-CDDA18C63364}" destId="{39084C0D-2FB6-449F-94BE-F6EB114C4B4D}" srcOrd="0" destOrd="0" parTransId="{371596B7-CE23-4005-906C-5DF8DC2B2753}" sibTransId="{306C7B8F-69AC-4A6E-94DA-1205A18CD522}"/>
    <dgm:cxn modelId="{7AE285BD-E152-46B0-B589-EFFB8AC5926E}" type="presOf" srcId="{CFBA79F9-FEF4-47C2-BF0F-11D8AD8DDA10}" destId="{1BBB1587-14B0-4C37-8821-73AEF64E2516}" srcOrd="1" destOrd="0" presId="urn:microsoft.com/office/officeart/2005/8/layout/hierarchy2"/>
    <dgm:cxn modelId="{442C11C0-492A-4782-83D6-03FA1207B6B8}" type="presOf" srcId="{1F58CF80-F702-4261-B9A7-4AF1C73F0D33}" destId="{2BB81D0D-EBAE-4730-8806-CD3A8817F9F7}" srcOrd="0" destOrd="0" presId="urn:microsoft.com/office/officeart/2005/8/layout/hierarchy2"/>
    <dgm:cxn modelId="{776AC2C9-74F0-44E3-B2B2-B16A38CA34FC}" type="presOf" srcId="{89BAC82C-B70A-441B-8A58-F8BAC69632E8}" destId="{28223DE5-841B-4C00-9862-9A020BA48C57}" srcOrd="0" destOrd="0" presId="urn:microsoft.com/office/officeart/2005/8/layout/hierarchy2"/>
    <dgm:cxn modelId="{D86464D5-D808-4932-9C37-1CFCC846D068}" srcId="{579D7DCA-E525-4FE2-918F-C8E7E5A7EF48}" destId="{89BAC82C-B70A-441B-8A58-F8BAC69632E8}" srcOrd="0" destOrd="0" parTransId="{E1D0B40A-A3FD-417E-943A-DF0ED30E3C54}" sibTransId="{0F2D355F-EE24-4C9A-B4C7-61C360FB87B4}"/>
    <dgm:cxn modelId="{2D8A29E5-7B88-4A6A-8A8E-91A95C7B1423}" type="presOf" srcId="{C49633B7-D49F-4643-9229-203150460506}" destId="{EF7474CB-C647-44EE-95AA-064FF0F07DD2}" srcOrd="0" destOrd="0" presId="urn:microsoft.com/office/officeart/2005/8/layout/hierarchy2"/>
    <dgm:cxn modelId="{5F6F89E5-09E2-4306-813F-2BD3FB0E47F8}" type="presOf" srcId="{1F58CF80-F702-4261-B9A7-4AF1C73F0D33}" destId="{AC60FA26-1B28-434F-8119-FEB12EB980C2}" srcOrd="1" destOrd="0" presId="urn:microsoft.com/office/officeart/2005/8/layout/hierarchy2"/>
    <dgm:cxn modelId="{331D19F7-396B-4C0C-8F3C-BEB1A5320FE0}" type="presOf" srcId="{579D7DCA-E525-4FE2-918F-C8E7E5A7EF48}" destId="{C5A53C2B-6318-45C9-BCEA-0650C155811B}" srcOrd="0" destOrd="0" presId="urn:microsoft.com/office/officeart/2005/8/layout/hierarchy2"/>
    <dgm:cxn modelId="{E3DA49C9-2BE8-4772-AE75-E2EAEE67F291}" type="presParOf" srcId="{C5A53C2B-6318-45C9-BCEA-0650C155811B}" destId="{F10D3BAB-61CE-4E64-9BE3-D23058EC37A3}" srcOrd="0" destOrd="0" presId="urn:microsoft.com/office/officeart/2005/8/layout/hierarchy2"/>
    <dgm:cxn modelId="{67F0C472-BCEF-4FED-AFD7-25A6C114EFB8}" type="presParOf" srcId="{F10D3BAB-61CE-4E64-9BE3-D23058EC37A3}" destId="{28223DE5-841B-4C00-9862-9A020BA48C57}" srcOrd="0" destOrd="0" presId="urn:microsoft.com/office/officeart/2005/8/layout/hierarchy2"/>
    <dgm:cxn modelId="{BD306A4E-9CF0-4C4A-9DDE-48EEEB552BB9}" type="presParOf" srcId="{F10D3BAB-61CE-4E64-9BE3-D23058EC37A3}" destId="{D4860B57-036F-48D8-B9D8-7FD7388F942C}" srcOrd="1" destOrd="0" presId="urn:microsoft.com/office/officeart/2005/8/layout/hierarchy2"/>
    <dgm:cxn modelId="{93630196-5610-4A6A-B41A-32EB136433FF}" type="presParOf" srcId="{D4860B57-036F-48D8-B9D8-7FD7388F942C}" destId="{2BB81D0D-EBAE-4730-8806-CD3A8817F9F7}" srcOrd="0" destOrd="0" presId="urn:microsoft.com/office/officeart/2005/8/layout/hierarchy2"/>
    <dgm:cxn modelId="{509064E2-AD38-47C2-BA49-ADEB573D1A03}" type="presParOf" srcId="{2BB81D0D-EBAE-4730-8806-CD3A8817F9F7}" destId="{AC60FA26-1B28-434F-8119-FEB12EB980C2}" srcOrd="0" destOrd="0" presId="urn:microsoft.com/office/officeart/2005/8/layout/hierarchy2"/>
    <dgm:cxn modelId="{221B7F8B-AAAB-4DEB-ABB4-8318C6AFF3FA}" type="presParOf" srcId="{D4860B57-036F-48D8-B9D8-7FD7388F942C}" destId="{F2B2B97B-D6E5-4947-88ED-B7A4E262B697}" srcOrd="1" destOrd="0" presId="urn:microsoft.com/office/officeart/2005/8/layout/hierarchy2"/>
    <dgm:cxn modelId="{8A83757F-74E1-4CAC-ADA6-2CC8815EAA2D}" type="presParOf" srcId="{F2B2B97B-D6E5-4947-88ED-B7A4E262B697}" destId="{B40C6B0F-A2C3-4A07-9995-706149137479}" srcOrd="0" destOrd="0" presId="urn:microsoft.com/office/officeart/2005/8/layout/hierarchy2"/>
    <dgm:cxn modelId="{337429D9-75E3-4B69-B3BE-20EF622BAA00}" type="presParOf" srcId="{F2B2B97B-D6E5-4947-88ED-B7A4E262B697}" destId="{C7835773-15DF-4DDB-8432-10812CC53FB7}" srcOrd="1" destOrd="0" presId="urn:microsoft.com/office/officeart/2005/8/layout/hierarchy2"/>
    <dgm:cxn modelId="{50718CB6-53C6-4809-B548-C82E57AC9830}" type="presParOf" srcId="{C7835773-15DF-4DDB-8432-10812CC53FB7}" destId="{A6E5C058-9292-46EC-9C1D-F71857539240}" srcOrd="0" destOrd="0" presId="urn:microsoft.com/office/officeart/2005/8/layout/hierarchy2"/>
    <dgm:cxn modelId="{ED3EC987-698F-4C42-AB3D-B6068B6F3741}" type="presParOf" srcId="{A6E5C058-9292-46EC-9C1D-F71857539240}" destId="{08DD814E-1089-4254-B460-E5626C46A62F}" srcOrd="0" destOrd="0" presId="urn:microsoft.com/office/officeart/2005/8/layout/hierarchy2"/>
    <dgm:cxn modelId="{26F26C23-4390-446F-972E-E3600065190B}" type="presParOf" srcId="{C7835773-15DF-4DDB-8432-10812CC53FB7}" destId="{DF23E342-93CB-4D1F-B150-A82BFED70DB1}" srcOrd="1" destOrd="0" presId="urn:microsoft.com/office/officeart/2005/8/layout/hierarchy2"/>
    <dgm:cxn modelId="{3D340512-567D-4C9A-8538-059815F0C203}" type="presParOf" srcId="{DF23E342-93CB-4D1F-B150-A82BFED70DB1}" destId="{F2FF4478-4233-4689-974B-6BFB0B932821}" srcOrd="0" destOrd="0" presId="urn:microsoft.com/office/officeart/2005/8/layout/hierarchy2"/>
    <dgm:cxn modelId="{9D3F9144-FB28-4F4A-B421-AE3E6381250A}" type="presParOf" srcId="{DF23E342-93CB-4D1F-B150-A82BFED70DB1}" destId="{94DAE542-5944-4A19-9B30-03BB49BC917E}" srcOrd="1" destOrd="0" presId="urn:microsoft.com/office/officeart/2005/8/layout/hierarchy2"/>
    <dgm:cxn modelId="{D46BD1D4-06A9-43EF-981D-3179DEEEE924}" type="presParOf" srcId="{C7835773-15DF-4DDB-8432-10812CC53FB7}" destId="{B2C7030A-A829-40B3-A34F-84186AECC85E}" srcOrd="2" destOrd="0" presId="urn:microsoft.com/office/officeart/2005/8/layout/hierarchy2"/>
    <dgm:cxn modelId="{F62F0584-4467-4713-B80D-4232622B20F8}" type="presParOf" srcId="{B2C7030A-A829-40B3-A34F-84186AECC85E}" destId="{9C8D57EF-0D7B-46D0-B00F-471DBAF4FFA7}" srcOrd="0" destOrd="0" presId="urn:microsoft.com/office/officeart/2005/8/layout/hierarchy2"/>
    <dgm:cxn modelId="{224C240E-ADBD-4500-B882-6FA98E53C590}" type="presParOf" srcId="{C7835773-15DF-4DDB-8432-10812CC53FB7}" destId="{5E7EE062-33D4-4C5F-A6A1-2B9C49DB06A7}" srcOrd="3" destOrd="0" presId="urn:microsoft.com/office/officeart/2005/8/layout/hierarchy2"/>
    <dgm:cxn modelId="{B5C2EDA9-FD02-4465-AE9B-D62F8E1F904E}" type="presParOf" srcId="{5E7EE062-33D4-4C5F-A6A1-2B9C49DB06A7}" destId="{EF7474CB-C647-44EE-95AA-064FF0F07DD2}" srcOrd="0" destOrd="0" presId="urn:microsoft.com/office/officeart/2005/8/layout/hierarchy2"/>
    <dgm:cxn modelId="{4516836F-F2D2-475F-B7A5-38A61CC2F848}" type="presParOf" srcId="{5E7EE062-33D4-4C5F-A6A1-2B9C49DB06A7}" destId="{222C6F28-C8F2-44A7-A465-5317629874C8}" srcOrd="1" destOrd="0" presId="urn:microsoft.com/office/officeart/2005/8/layout/hierarchy2"/>
    <dgm:cxn modelId="{4685F67A-055A-4C0F-A2C1-B6A9AB8E9EA6}" type="presParOf" srcId="{D4860B57-036F-48D8-B9D8-7FD7388F942C}" destId="{AA7F6110-0D13-4FDB-9595-146241732604}" srcOrd="2" destOrd="0" presId="urn:microsoft.com/office/officeart/2005/8/layout/hierarchy2"/>
    <dgm:cxn modelId="{E7E124D4-3380-4E99-9CFE-04D26164C16A}" type="presParOf" srcId="{AA7F6110-0D13-4FDB-9595-146241732604}" destId="{1BBB1587-14B0-4C37-8821-73AEF64E2516}" srcOrd="0" destOrd="0" presId="urn:microsoft.com/office/officeart/2005/8/layout/hierarchy2"/>
    <dgm:cxn modelId="{A84FF68F-6927-4685-884F-86E5C2DC7BA3}" type="presParOf" srcId="{D4860B57-036F-48D8-B9D8-7FD7388F942C}" destId="{AC6D6034-60CD-4B76-A472-73C1EF0D3361}" srcOrd="3" destOrd="0" presId="urn:microsoft.com/office/officeart/2005/8/layout/hierarchy2"/>
    <dgm:cxn modelId="{1D2AB3A0-C4EB-4B22-B536-6D6784FF48FE}" type="presParOf" srcId="{AC6D6034-60CD-4B76-A472-73C1EF0D3361}" destId="{1E02931C-50BD-4AF6-B88C-87BFCDC025AB}" srcOrd="0" destOrd="0" presId="urn:microsoft.com/office/officeart/2005/8/layout/hierarchy2"/>
    <dgm:cxn modelId="{086D7DFF-6157-4109-9FAF-10F287E9BA4D}" type="presParOf" srcId="{AC6D6034-60CD-4B76-A472-73C1EF0D3361}" destId="{C8227477-57D6-4F74-AC3F-0F8A7F0BF008}" srcOrd="1" destOrd="0" presId="urn:microsoft.com/office/officeart/2005/8/layout/hierarchy2"/>
    <dgm:cxn modelId="{9202D259-5878-4314-B40D-43FFA924F04C}" type="presParOf" srcId="{C8227477-57D6-4F74-AC3F-0F8A7F0BF008}" destId="{D765708D-7D2A-4EA9-B917-8CD1769D9084}" srcOrd="0" destOrd="0" presId="urn:microsoft.com/office/officeart/2005/8/layout/hierarchy2"/>
    <dgm:cxn modelId="{5DAA38BD-4092-4C90-B1B2-731DAF64CCAB}" type="presParOf" srcId="{D765708D-7D2A-4EA9-B917-8CD1769D9084}" destId="{D01A0563-172E-41F2-8258-A9F109C01EEF}" srcOrd="0" destOrd="0" presId="urn:microsoft.com/office/officeart/2005/8/layout/hierarchy2"/>
    <dgm:cxn modelId="{69FFA283-FAC8-4A5A-BAFE-44E7B7C566D5}" type="presParOf" srcId="{C8227477-57D6-4F74-AC3F-0F8A7F0BF008}" destId="{6267E742-575B-4099-87FA-D0CDF3D16499}" srcOrd="1" destOrd="0" presId="urn:microsoft.com/office/officeart/2005/8/layout/hierarchy2"/>
    <dgm:cxn modelId="{68563B97-324E-49D8-B0AE-6EBCEB2998F9}" type="presParOf" srcId="{6267E742-575B-4099-87FA-D0CDF3D16499}" destId="{1B26C1AA-9790-4CC8-AE86-AF00B9B0E5EF}" srcOrd="0" destOrd="0" presId="urn:microsoft.com/office/officeart/2005/8/layout/hierarchy2"/>
    <dgm:cxn modelId="{1F5F7018-E8F6-403A-A190-4811E5F26B7E}" type="presParOf" srcId="{6267E742-575B-4099-87FA-D0CDF3D16499}" destId="{7CC7E55E-6E7C-48E8-A64B-CCF7087DF1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E8FC0-B733-4547-9FA6-2FDA6341209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8FF1CF0-12C8-4A48-B284-684BC1A7AFC9}">
      <dgm:prSet phldrT="[Testo]"/>
      <dgm:spPr/>
      <dgm:t>
        <a:bodyPr/>
        <a:lstStyle/>
        <a:p>
          <a:r>
            <a:rPr lang="it-IT" dirty="0"/>
            <a:t>2017</a:t>
          </a:r>
        </a:p>
      </dgm:t>
    </dgm:pt>
    <dgm:pt modelId="{6859E28E-C053-4E0C-ACD2-6C4B9F3C83EF}" type="parTrans" cxnId="{F718B830-CF0C-4EC9-8A9C-209EB38133F1}">
      <dgm:prSet/>
      <dgm:spPr/>
      <dgm:t>
        <a:bodyPr/>
        <a:lstStyle/>
        <a:p>
          <a:endParaRPr lang="it-IT"/>
        </a:p>
      </dgm:t>
    </dgm:pt>
    <dgm:pt modelId="{5C9EA57E-1D4B-4009-97AB-3F030910A5EC}" type="sibTrans" cxnId="{F718B830-CF0C-4EC9-8A9C-209EB38133F1}">
      <dgm:prSet/>
      <dgm:spPr/>
      <dgm:t>
        <a:bodyPr/>
        <a:lstStyle/>
        <a:p>
          <a:endParaRPr lang="it-IT"/>
        </a:p>
      </dgm:t>
    </dgm:pt>
    <dgm:pt modelId="{3BE4B0EE-8E82-4D8A-9740-6A80F9DED52F}">
      <dgm:prSet phldrT="[Testo]"/>
      <dgm:spPr/>
      <dgm:t>
        <a:bodyPr/>
        <a:lstStyle/>
        <a:p>
          <a:r>
            <a:rPr lang="it-IT" dirty="0"/>
            <a:t>Tasso di crescita 1,7%</a:t>
          </a:r>
        </a:p>
      </dgm:t>
    </dgm:pt>
    <dgm:pt modelId="{1AF17A12-386F-4E8D-8469-3661EF96CBA3}" type="parTrans" cxnId="{58370D54-E361-4BB6-B54E-2BDD626C442D}">
      <dgm:prSet/>
      <dgm:spPr/>
      <dgm:t>
        <a:bodyPr/>
        <a:lstStyle/>
        <a:p>
          <a:endParaRPr lang="it-IT"/>
        </a:p>
      </dgm:t>
    </dgm:pt>
    <dgm:pt modelId="{E720D44A-2382-444F-AF7E-EE9905C74410}" type="sibTrans" cxnId="{58370D54-E361-4BB6-B54E-2BDD626C442D}">
      <dgm:prSet/>
      <dgm:spPr/>
      <dgm:t>
        <a:bodyPr/>
        <a:lstStyle/>
        <a:p>
          <a:endParaRPr lang="it-IT"/>
        </a:p>
      </dgm:t>
    </dgm:pt>
    <dgm:pt modelId="{11E6820A-8AFC-4A2A-8510-C1693AF28F63}">
      <dgm:prSet phldrT="[Testo]"/>
      <dgm:spPr/>
      <dgm:t>
        <a:bodyPr/>
        <a:lstStyle/>
        <a:p>
          <a:r>
            <a:rPr lang="it-IT" dirty="0"/>
            <a:t>2018</a:t>
          </a:r>
        </a:p>
      </dgm:t>
    </dgm:pt>
    <dgm:pt modelId="{A2D9FE16-90AF-4813-A3E7-99B6DEC59035}" type="parTrans" cxnId="{03152C2C-8C81-4EE3-BB9F-92B6604007A7}">
      <dgm:prSet/>
      <dgm:spPr/>
      <dgm:t>
        <a:bodyPr/>
        <a:lstStyle/>
        <a:p>
          <a:endParaRPr lang="it-IT"/>
        </a:p>
      </dgm:t>
    </dgm:pt>
    <dgm:pt modelId="{35FA01DC-11FF-4883-A09C-076968136978}" type="sibTrans" cxnId="{03152C2C-8C81-4EE3-BB9F-92B6604007A7}">
      <dgm:prSet/>
      <dgm:spPr/>
      <dgm:t>
        <a:bodyPr/>
        <a:lstStyle/>
        <a:p>
          <a:endParaRPr lang="it-IT"/>
        </a:p>
      </dgm:t>
    </dgm:pt>
    <dgm:pt modelId="{FAC23559-D3E3-40A5-B56E-4703611B685D}">
      <dgm:prSet phldrT="[Testo]"/>
      <dgm:spPr/>
      <dgm:t>
        <a:bodyPr/>
        <a:lstStyle/>
        <a:p>
          <a:r>
            <a:rPr lang="it-IT" dirty="0"/>
            <a:t>Tasso di crescita 0,9%</a:t>
          </a:r>
        </a:p>
      </dgm:t>
    </dgm:pt>
    <dgm:pt modelId="{327C0CD6-C437-4F44-8D54-7EC943855C80}" type="parTrans" cxnId="{9B171CAF-FAB3-46D3-8419-D1B8698CB8D1}">
      <dgm:prSet/>
      <dgm:spPr/>
      <dgm:t>
        <a:bodyPr/>
        <a:lstStyle/>
        <a:p>
          <a:endParaRPr lang="it-IT"/>
        </a:p>
      </dgm:t>
    </dgm:pt>
    <dgm:pt modelId="{DA6BDE6D-22D6-4364-9477-989167B7F4BC}" type="sibTrans" cxnId="{9B171CAF-FAB3-46D3-8419-D1B8698CB8D1}">
      <dgm:prSet/>
      <dgm:spPr/>
      <dgm:t>
        <a:bodyPr/>
        <a:lstStyle/>
        <a:p>
          <a:endParaRPr lang="it-IT"/>
        </a:p>
      </dgm:t>
    </dgm:pt>
    <dgm:pt modelId="{E1B13A5F-A8CD-44B4-A3B8-531F2D7326C4}" type="pres">
      <dgm:prSet presAssocID="{466E8FC0-B733-4547-9FA6-2FDA63412097}" presName="list" presStyleCnt="0">
        <dgm:presLayoutVars>
          <dgm:dir/>
          <dgm:animLvl val="lvl"/>
        </dgm:presLayoutVars>
      </dgm:prSet>
      <dgm:spPr/>
    </dgm:pt>
    <dgm:pt modelId="{603F4FFA-593C-4B34-B67B-6B02D78C98AA}" type="pres">
      <dgm:prSet presAssocID="{18FF1CF0-12C8-4A48-B284-684BC1A7AFC9}" presName="posSpace" presStyleCnt="0"/>
      <dgm:spPr/>
    </dgm:pt>
    <dgm:pt modelId="{3E221342-D1AF-48AC-B1B4-67A4E1F34D8B}" type="pres">
      <dgm:prSet presAssocID="{18FF1CF0-12C8-4A48-B284-684BC1A7AFC9}" presName="vertFlow" presStyleCnt="0"/>
      <dgm:spPr/>
    </dgm:pt>
    <dgm:pt modelId="{CDEBB29D-517D-4627-8B17-069D5B08E190}" type="pres">
      <dgm:prSet presAssocID="{18FF1CF0-12C8-4A48-B284-684BC1A7AFC9}" presName="topSpace" presStyleCnt="0"/>
      <dgm:spPr/>
    </dgm:pt>
    <dgm:pt modelId="{C176CD47-0704-4874-BC41-BC80465567B3}" type="pres">
      <dgm:prSet presAssocID="{18FF1CF0-12C8-4A48-B284-684BC1A7AFC9}" presName="firstComp" presStyleCnt="0"/>
      <dgm:spPr/>
    </dgm:pt>
    <dgm:pt modelId="{BAE75506-584D-4F30-A4F0-65A6B27AFF2E}" type="pres">
      <dgm:prSet presAssocID="{18FF1CF0-12C8-4A48-B284-684BC1A7AFC9}" presName="firstChild" presStyleLbl="bgAccFollowNode1" presStyleIdx="0" presStyleCnt="2"/>
      <dgm:spPr/>
    </dgm:pt>
    <dgm:pt modelId="{1F6E4EEB-F3F8-4D93-9F51-8ED8F335E28A}" type="pres">
      <dgm:prSet presAssocID="{18FF1CF0-12C8-4A48-B284-684BC1A7AFC9}" presName="firstChildTx" presStyleLbl="bgAccFollowNode1" presStyleIdx="0" presStyleCnt="2">
        <dgm:presLayoutVars>
          <dgm:bulletEnabled val="1"/>
        </dgm:presLayoutVars>
      </dgm:prSet>
      <dgm:spPr/>
    </dgm:pt>
    <dgm:pt modelId="{F8FB5D14-E886-44C4-8934-775E72E23185}" type="pres">
      <dgm:prSet presAssocID="{18FF1CF0-12C8-4A48-B284-684BC1A7AFC9}" presName="negSpace" presStyleCnt="0"/>
      <dgm:spPr/>
    </dgm:pt>
    <dgm:pt modelId="{D04DA1E8-0B3D-42B8-87D6-2D8F8AD36531}" type="pres">
      <dgm:prSet presAssocID="{18FF1CF0-12C8-4A48-B284-684BC1A7AFC9}" presName="circle" presStyleLbl="node1" presStyleIdx="0" presStyleCnt="2"/>
      <dgm:spPr/>
    </dgm:pt>
    <dgm:pt modelId="{054C6FB9-1D00-403B-A736-694315AE13BA}" type="pres">
      <dgm:prSet presAssocID="{5C9EA57E-1D4B-4009-97AB-3F030910A5EC}" presName="transSpace" presStyleCnt="0"/>
      <dgm:spPr/>
    </dgm:pt>
    <dgm:pt modelId="{45C4B2C7-C83C-432F-80C8-954795D00B21}" type="pres">
      <dgm:prSet presAssocID="{11E6820A-8AFC-4A2A-8510-C1693AF28F63}" presName="posSpace" presStyleCnt="0"/>
      <dgm:spPr/>
    </dgm:pt>
    <dgm:pt modelId="{FD5420AD-3620-4619-BB35-7F16F11BFD2A}" type="pres">
      <dgm:prSet presAssocID="{11E6820A-8AFC-4A2A-8510-C1693AF28F63}" presName="vertFlow" presStyleCnt="0"/>
      <dgm:spPr/>
    </dgm:pt>
    <dgm:pt modelId="{E30CF3C9-6A33-4F89-8F3C-221FFF35D2B6}" type="pres">
      <dgm:prSet presAssocID="{11E6820A-8AFC-4A2A-8510-C1693AF28F63}" presName="topSpace" presStyleCnt="0"/>
      <dgm:spPr/>
    </dgm:pt>
    <dgm:pt modelId="{0BA957EF-8502-4039-B711-6D5D6E5A3846}" type="pres">
      <dgm:prSet presAssocID="{11E6820A-8AFC-4A2A-8510-C1693AF28F63}" presName="firstComp" presStyleCnt="0"/>
      <dgm:spPr/>
    </dgm:pt>
    <dgm:pt modelId="{A03D2456-149E-4211-83DC-B663550ECACD}" type="pres">
      <dgm:prSet presAssocID="{11E6820A-8AFC-4A2A-8510-C1693AF28F63}" presName="firstChild" presStyleLbl="bgAccFollowNode1" presStyleIdx="1" presStyleCnt="2"/>
      <dgm:spPr/>
    </dgm:pt>
    <dgm:pt modelId="{F273EF2D-A68C-4429-9530-F5D26362A7B8}" type="pres">
      <dgm:prSet presAssocID="{11E6820A-8AFC-4A2A-8510-C1693AF28F63}" presName="firstChildTx" presStyleLbl="bgAccFollowNode1" presStyleIdx="1" presStyleCnt="2">
        <dgm:presLayoutVars>
          <dgm:bulletEnabled val="1"/>
        </dgm:presLayoutVars>
      </dgm:prSet>
      <dgm:spPr/>
    </dgm:pt>
    <dgm:pt modelId="{005A4C6E-2CE3-4572-8ADB-91C116535ACA}" type="pres">
      <dgm:prSet presAssocID="{11E6820A-8AFC-4A2A-8510-C1693AF28F63}" presName="negSpace" presStyleCnt="0"/>
      <dgm:spPr/>
    </dgm:pt>
    <dgm:pt modelId="{7C012545-45D3-4CDE-A429-8437C1D2E7FC}" type="pres">
      <dgm:prSet presAssocID="{11E6820A-8AFC-4A2A-8510-C1693AF28F63}" presName="circle" presStyleLbl="node1" presStyleIdx="1" presStyleCnt="2"/>
      <dgm:spPr/>
    </dgm:pt>
  </dgm:ptLst>
  <dgm:cxnLst>
    <dgm:cxn modelId="{5E1AC11F-BF7F-4446-8E2C-08BCD4A2C31F}" type="presOf" srcId="{3BE4B0EE-8E82-4D8A-9740-6A80F9DED52F}" destId="{1F6E4EEB-F3F8-4D93-9F51-8ED8F335E28A}" srcOrd="1" destOrd="0" presId="urn:microsoft.com/office/officeart/2005/8/layout/hList9"/>
    <dgm:cxn modelId="{78FD4C27-14DF-482B-9BC9-2BB79DD8A4B3}" type="presOf" srcId="{18FF1CF0-12C8-4A48-B284-684BC1A7AFC9}" destId="{D04DA1E8-0B3D-42B8-87D6-2D8F8AD36531}" srcOrd="0" destOrd="0" presId="urn:microsoft.com/office/officeart/2005/8/layout/hList9"/>
    <dgm:cxn modelId="{03152C2C-8C81-4EE3-BB9F-92B6604007A7}" srcId="{466E8FC0-B733-4547-9FA6-2FDA63412097}" destId="{11E6820A-8AFC-4A2A-8510-C1693AF28F63}" srcOrd="1" destOrd="0" parTransId="{A2D9FE16-90AF-4813-A3E7-99B6DEC59035}" sibTransId="{35FA01DC-11FF-4883-A09C-076968136978}"/>
    <dgm:cxn modelId="{F718B830-CF0C-4EC9-8A9C-209EB38133F1}" srcId="{466E8FC0-B733-4547-9FA6-2FDA63412097}" destId="{18FF1CF0-12C8-4A48-B284-684BC1A7AFC9}" srcOrd="0" destOrd="0" parTransId="{6859E28E-C053-4E0C-ACD2-6C4B9F3C83EF}" sibTransId="{5C9EA57E-1D4B-4009-97AB-3F030910A5EC}"/>
    <dgm:cxn modelId="{B6A83F49-86C5-4783-A804-73A833EEFDA9}" type="presOf" srcId="{466E8FC0-B733-4547-9FA6-2FDA63412097}" destId="{E1B13A5F-A8CD-44B4-A3B8-531F2D7326C4}" srcOrd="0" destOrd="0" presId="urn:microsoft.com/office/officeart/2005/8/layout/hList9"/>
    <dgm:cxn modelId="{FAAEB26A-C235-462D-AFB3-E19B4B9A6B4A}" type="presOf" srcId="{FAC23559-D3E3-40A5-B56E-4703611B685D}" destId="{F273EF2D-A68C-4429-9530-F5D26362A7B8}" srcOrd="1" destOrd="0" presId="urn:microsoft.com/office/officeart/2005/8/layout/hList9"/>
    <dgm:cxn modelId="{03572F4C-6C7D-47DE-A57E-33BD64EA9CE4}" type="presOf" srcId="{3BE4B0EE-8E82-4D8A-9740-6A80F9DED52F}" destId="{BAE75506-584D-4F30-A4F0-65A6B27AFF2E}" srcOrd="0" destOrd="0" presId="urn:microsoft.com/office/officeart/2005/8/layout/hList9"/>
    <dgm:cxn modelId="{58370D54-E361-4BB6-B54E-2BDD626C442D}" srcId="{18FF1CF0-12C8-4A48-B284-684BC1A7AFC9}" destId="{3BE4B0EE-8E82-4D8A-9740-6A80F9DED52F}" srcOrd="0" destOrd="0" parTransId="{1AF17A12-386F-4E8D-8469-3661EF96CBA3}" sibTransId="{E720D44A-2382-444F-AF7E-EE9905C74410}"/>
    <dgm:cxn modelId="{2F1F63AA-927A-486D-A27E-F5196FD13346}" type="presOf" srcId="{FAC23559-D3E3-40A5-B56E-4703611B685D}" destId="{A03D2456-149E-4211-83DC-B663550ECACD}" srcOrd="0" destOrd="0" presId="urn:microsoft.com/office/officeart/2005/8/layout/hList9"/>
    <dgm:cxn modelId="{9B171CAF-FAB3-46D3-8419-D1B8698CB8D1}" srcId="{11E6820A-8AFC-4A2A-8510-C1693AF28F63}" destId="{FAC23559-D3E3-40A5-B56E-4703611B685D}" srcOrd="0" destOrd="0" parTransId="{327C0CD6-C437-4F44-8D54-7EC943855C80}" sibTransId="{DA6BDE6D-22D6-4364-9477-989167B7F4BC}"/>
    <dgm:cxn modelId="{E5D06EEB-8C37-47CD-A1E0-6D9CA015AE5B}" type="presOf" srcId="{11E6820A-8AFC-4A2A-8510-C1693AF28F63}" destId="{7C012545-45D3-4CDE-A429-8437C1D2E7FC}" srcOrd="0" destOrd="0" presId="urn:microsoft.com/office/officeart/2005/8/layout/hList9"/>
    <dgm:cxn modelId="{6ADD22AA-F9D6-4870-A471-F158B32FC168}" type="presParOf" srcId="{E1B13A5F-A8CD-44B4-A3B8-531F2D7326C4}" destId="{603F4FFA-593C-4B34-B67B-6B02D78C98AA}" srcOrd="0" destOrd="0" presId="urn:microsoft.com/office/officeart/2005/8/layout/hList9"/>
    <dgm:cxn modelId="{B1C41D97-0956-4043-A897-4BFAC2AF2E63}" type="presParOf" srcId="{E1B13A5F-A8CD-44B4-A3B8-531F2D7326C4}" destId="{3E221342-D1AF-48AC-B1B4-67A4E1F34D8B}" srcOrd="1" destOrd="0" presId="urn:microsoft.com/office/officeart/2005/8/layout/hList9"/>
    <dgm:cxn modelId="{0A5FF17A-0CBB-44F7-BC1F-D6BF47465371}" type="presParOf" srcId="{3E221342-D1AF-48AC-B1B4-67A4E1F34D8B}" destId="{CDEBB29D-517D-4627-8B17-069D5B08E190}" srcOrd="0" destOrd="0" presId="urn:microsoft.com/office/officeart/2005/8/layout/hList9"/>
    <dgm:cxn modelId="{A25ED2AA-FDAB-445C-ABD5-323DF8E9F70D}" type="presParOf" srcId="{3E221342-D1AF-48AC-B1B4-67A4E1F34D8B}" destId="{C176CD47-0704-4874-BC41-BC80465567B3}" srcOrd="1" destOrd="0" presId="urn:microsoft.com/office/officeart/2005/8/layout/hList9"/>
    <dgm:cxn modelId="{20B15C23-C8FB-4090-AFF0-70BD7177BD87}" type="presParOf" srcId="{C176CD47-0704-4874-BC41-BC80465567B3}" destId="{BAE75506-584D-4F30-A4F0-65A6B27AFF2E}" srcOrd="0" destOrd="0" presId="urn:microsoft.com/office/officeart/2005/8/layout/hList9"/>
    <dgm:cxn modelId="{96138C51-98C7-4EC7-8C0B-298C6D4DB521}" type="presParOf" srcId="{C176CD47-0704-4874-BC41-BC80465567B3}" destId="{1F6E4EEB-F3F8-4D93-9F51-8ED8F335E28A}" srcOrd="1" destOrd="0" presId="urn:microsoft.com/office/officeart/2005/8/layout/hList9"/>
    <dgm:cxn modelId="{3BCEBEE6-D667-4A0A-A6F6-7E4E963DDACA}" type="presParOf" srcId="{E1B13A5F-A8CD-44B4-A3B8-531F2D7326C4}" destId="{F8FB5D14-E886-44C4-8934-775E72E23185}" srcOrd="2" destOrd="0" presId="urn:microsoft.com/office/officeart/2005/8/layout/hList9"/>
    <dgm:cxn modelId="{403ADF74-2164-4CA7-9D4B-2D0C3552714A}" type="presParOf" srcId="{E1B13A5F-A8CD-44B4-A3B8-531F2D7326C4}" destId="{D04DA1E8-0B3D-42B8-87D6-2D8F8AD36531}" srcOrd="3" destOrd="0" presId="urn:microsoft.com/office/officeart/2005/8/layout/hList9"/>
    <dgm:cxn modelId="{AA7D1821-76B4-46D5-A5EB-57D92EC012A6}" type="presParOf" srcId="{E1B13A5F-A8CD-44B4-A3B8-531F2D7326C4}" destId="{054C6FB9-1D00-403B-A736-694315AE13BA}" srcOrd="4" destOrd="0" presId="urn:microsoft.com/office/officeart/2005/8/layout/hList9"/>
    <dgm:cxn modelId="{E215D87E-310A-46D5-B841-EEA3AC329534}" type="presParOf" srcId="{E1B13A5F-A8CD-44B4-A3B8-531F2D7326C4}" destId="{45C4B2C7-C83C-432F-80C8-954795D00B21}" srcOrd="5" destOrd="0" presId="urn:microsoft.com/office/officeart/2005/8/layout/hList9"/>
    <dgm:cxn modelId="{ACE12D38-BD8D-4011-B5A7-331325A3CAA2}" type="presParOf" srcId="{E1B13A5F-A8CD-44B4-A3B8-531F2D7326C4}" destId="{FD5420AD-3620-4619-BB35-7F16F11BFD2A}" srcOrd="6" destOrd="0" presId="urn:microsoft.com/office/officeart/2005/8/layout/hList9"/>
    <dgm:cxn modelId="{A55C1866-CCF1-4FF9-9319-12D1A4D8CE09}" type="presParOf" srcId="{FD5420AD-3620-4619-BB35-7F16F11BFD2A}" destId="{E30CF3C9-6A33-4F89-8F3C-221FFF35D2B6}" srcOrd="0" destOrd="0" presId="urn:microsoft.com/office/officeart/2005/8/layout/hList9"/>
    <dgm:cxn modelId="{E218CF07-AFD2-4217-99DC-08D64B8D459F}" type="presParOf" srcId="{FD5420AD-3620-4619-BB35-7F16F11BFD2A}" destId="{0BA957EF-8502-4039-B711-6D5D6E5A3846}" srcOrd="1" destOrd="0" presId="urn:microsoft.com/office/officeart/2005/8/layout/hList9"/>
    <dgm:cxn modelId="{A4438B03-859F-449E-8A6A-893A60CAE8E9}" type="presParOf" srcId="{0BA957EF-8502-4039-B711-6D5D6E5A3846}" destId="{A03D2456-149E-4211-83DC-B663550ECACD}" srcOrd="0" destOrd="0" presId="urn:microsoft.com/office/officeart/2005/8/layout/hList9"/>
    <dgm:cxn modelId="{DAD277DE-7078-441D-832D-054C565E7DE3}" type="presParOf" srcId="{0BA957EF-8502-4039-B711-6D5D6E5A3846}" destId="{F273EF2D-A68C-4429-9530-F5D26362A7B8}" srcOrd="1" destOrd="0" presId="urn:microsoft.com/office/officeart/2005/8/layout/hList9"/>
    <dgm:cxn modelId="{E3425B7A-D4F3-4DFA-AAB7-E94FDA94E1C7}" type="presParOf" srcId="{E1B13A5F-A8CD-44B4-A3B8-531F2D7326C4}" destId="{005A4C6E-2CE3-4572-8ADB-91C116535ACA}" srcOrd="7" destOrd="0" presId="urn:microsoft.com/office/officeart/2005/8/layout/hList9"/>
    <dgm:cxn modelId="{BC42B42A-9564-4059-9693-9D857F9F4741}" type="presParOf" srcId="{E1B13A5F-A8CD-44B4-A3B8-531F2D7326C4}" destId="{7C012545-45D3-4CDE-A429-8437C1D2E7F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7C9E8C-0EF8-4D06-9106-BB1485049ED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B0A7382-BD7C-4B84-85A1-05DFD08347F0}">
      <dgm:prSet phldrT="[Testo]"/>
      <dgm:spPr/>
      <dgm:t>
        <a:bodyPr/>
        <a:lstStyle/>
        <a:p>
          <a:r>
            <a:rPr lang="it-IT" dirty="0"/>
            <a:t>2017</a:t>
          </a:r>
        </a:p>
      </dgm:t>
    </dgm:pt>
    <dgm:pt modelId="{42B7572E-BC44-4B9A-9A0D-2C6F94B54159}" type="parTrans" cxnId="{CB2EFD50-15E5-47A1-BBAA-11E4CB9A149D}">
      <dgm:prSet/>
      <dgm:spPr/>
      <dgm:t>
        <a:bodyPr/>
        <a:lstStyle/>
        <a:p>
          <a:endParaRPr lang="it-IT"/>
        </a:p>
      </dgm:t>
    </dgm:pt>
    <dgm:pt modelId="{DC2F8D76-B1F8-469F-A996-603FDE06FF45}" type="sibTrans" cxnId="{CB2EFD50-15E5-47A1-BBAA-11E4CB9A149D}">
      <dgm:prSet/>
      <dgm:spPr/>
      <dgm:t>
        <a:bodyPr/>
        <a:lstStyle/>
        <a:p>
          <a:endParaRPr lang="it-IT"/>
        </a:p>
      </dgm:t>
    </dgm:pt>
    <dgm:pt modelId="{42A1D448-047E-49A6-800E-2D9A19B92121}">
      <dgm:prSet phldrT="[Testo]"/>
      <dgm:spPr/>
      <dgm:t>
        <a:bodyPr/>
        <a:lstStyle/>
        <a:p>
          <a:r>
            <a:rPr lang="it-IT" dirty="0"/>
            <a:t>Intensità della povertà </a:t>
          </a:r>
        </a:p>
        <a:p>
          <a:r>
            <a:rPr lang="it-IT" dirty="0"/>
            <a:t>20,4%</a:t>
          </a:r>
        </a:p>
      </dgm:t>
    </dgm:pt>
    <dgm:pt modelId="{BAEF23C4-8A19-48C9-9713-18CB1BE75E67}" type="parTrans" cxnId="{E3024A8C-7A3D-48AE-B371-E68235EF5B61}">
      <dgm:prSet/>
      <dgm:spPr/>
      <dgm:t>
        <a:bodyPr/>
        <a:lstStyle/>
        <a:p>
          <a:endParaRPr lang="it-IT"/>
        </a:p>
      </dgm:t>
    </dgm:pt>
    <dgm:pt modelId="{473FD544-5814-4FCF-B963-DE103DB8F808}" type="sibTrans" cxnId="{E3024A8C-7A3D-48AE-B371-E68235EF5B61}">
      <dgm:prSet/>
      <dgm:spPr/>
      <dgm:t>
        <a:bodyPr/>
        <a:lstStyle/>
        <a:p>
          <a:endParaRPr lang="it-IT"/>
        </a:p>
      </dgm:t>
    </dgm:pt>
    <dgm:pt modelId="{D1B4A183-34E9-4E04-A8D7-8BED5496D87C}">
      <dgm:prSet phldrT="[Testo]"/>
      <dgm:spPr/>
      <dgm:t>
        <a:bodyPr/>
        <a:lstStyle/>
        <a:p>
          <a:r>
            <a:rPr lang="it-IT" dirty="0"/>
            <a:t>2018</a:t>
          </a:r>
        </a:p>
      </dgm:t>
    </dgm:pt>
    <dgm:pt modelId="{D21119B9-E911-42B8-8F77-B3933C44B8E7}" type="parTrans" cxnId="{1FEE7537-F3CF-4C96-ADE6-C10960D46AFC}">
      <dgm:prSet/>
      <dgm:spPr/>
      <dgm:t>
        <a:bodyPr/>
        <a:lstStyle/>
        <a:p>
          <a:endParaRPr lang="it-IT"/>
        </a:p>
      </dgm:t>
    </dgm:pt>
    <dgm:pt modelId="{6A26A9CA-4A24-4103-BABE-68D355CCF603}" type="sibTrans" cxnId="{1FEE7537-F3CF-4C96-ADE6-C10960D46AFC}">
      <dgm:prSet/>
      <dgm:spPr/>
      <dgm:t>
        <a:bodyPr/>
        <a:lstStyle/>
        <a:p>
          <a:endParaRPr lang="it-IT"/>
        </a:p>
      </dgm:t>
    </dgm:pt>
    <dgm:pt modelId="{B9C1FBF5-7DB2-47AC-921E-73812AFD8D5E}">
      <dgm:prSet phldrT="[Testo]"/>
      <dgm:spPr/>
      <dgm:t>
        <a:bodyPr/>
        <a:lstStyle/>
        <a:p>
          <a:r>
            <a:rPr lang="it-IT" dirty="0"/>
            <a:t>Intensità della povertà</a:t>
          </a:r>
        </a:p>
        <a:p>
          <a:r>
            <a:rPr lang="it-IT" dirty="0"/>
            <a:t>19,4% </a:t>
          </a:r>
        </a:p>
      </dgm:t>
    </dgm:pt>
    <dgm:pt modelId="{F32B611D-91DA-4694-98AD-E45441E2D12A}" type="parTrans" cxnId="{FC17DCB1-C5C6-4F92-8A11-D6FF89CE66D4}">
      <dgm:prSet/>
      <dgm:spPr/>
      <dgm:t>
        <a:bodyPr/>
        <a:lstStyle/>
        <a:p>
          <a:endParaRPr lang="it-IT"/>
        </a:p>
      </dgm:t>
    </dgm:pt>
    <dgm:pt modelId="{BFF7D026-36D7-43E9-8D80-B37C28DD2367}" type="sibTrans" cxnId="{FC17DCB1-C5C6-4F92-8A11-D6FF89CE66D4}">
      <dgm:prSet/>
      <dgm:spPr/>
      <dgm:t>
        <a:bodyPr/>
        <a:lstStyle/>
        <a:p>
          <a:endParaRPr lang="it-IT"/>
        </a:p>
      </dgm:t>
    </dgm:pt>
    <dgm:pt modelId="{19BB4480-94E7-4A58-9886-8A381AAFC0A1}" type="pres">
      <dgm:prSet presAssocID="{3E7C9E8C-0EF8-4D06-9106-BB1485049ED1}" presName="list" presStyleCnt="0">
        <dgm:presLayoutVars>
          <dgm:dir/>
          <dgm:animLvl val="lvl"/>
        </dgm:presLayoutVars>
      </dgm:prSet>
      <dgm:spPr/>
    </dgm:pt>
    <dgm:pt modelId="{AEC2847B-20DE-459D-B409-81511BB87FDD}" type="pres">
      <dgm:prSet presAssocID="{3B0A7382-BD7C-4B84-85A1-05DFD08347F0}" presName="posSpace" presStyleCnt="0"/>
      <dgm:spPr/>
    </dgm:pt>
    <dgm:pt modelId="{EFAB1DCB-2260-43B1-B85C-5CB5D7901EBF}" type="pres">
      <dgm:prSet presAssocID="{3B0A7382-BD7C-4B84-85A1-05DFD08347F0}" presName="vertFlow" presStyleCnt="0"/>
      <dgm:spPr/>
    </dgm:pt>
    <dgm:pt modelId="{DD1912B2-5C8A-40FF-A54B-8D6683D5C5AF}" type="pres">
      <dgm:prSet presAssocID="{3B0A7382-BD7C-4B84-85A1-05DFD08347F0}" presName="topSpace" presStyleCnt="0"/>
      <dgm:spPr/>
    </dgm:pt>
    <dgm:pt modelId="{F105DDEF-2291-4AE7-AABF-AA0034A3AC44}" type="pres">
      <dgm:prSet presAssocID="{3B0A7382-BD7C-4B84-85A1-05DFD08347F0}" presName="firstComp" presStyleCnt="0"/>
      <dgm:spPr/>
    </dgm:pt>
    <dgm:pt modelId="{6E546C06-4365-4B58-A085-FC14D7BCD60D}" type="pres">
      <dgm:prSet presAssocID="{3B0A7382-BD7C-4B84-85A1-05DFD08347F0}" presName="firstChild" presStyleLbl="bgAccFollowNode1" presStyleIdx="0" presStyleCnt="2"/>
      <dgm:spPr/>
    </dgm:pt>
    <dgm:pt modelId="{E1B4014E-43FB-4D67-812E-11D14DB044A4}" type="pres">
      <dgm:prSet presAssocID="{3B0A7382-BD7C-4B84-85A1-05DFD08347F0}" presName="firstChildTx" presStyleLbl="bgAccFollowNode1" presStyleIdx="0" presStyleCnt="2">
        <dgm:presLayoutVars>
          <dgm:bulletEnabled val="1"/>
        </dgm:presLayoutVars>
      </dgm:prSet>
      <dgm:spPr/>
    </dgm:pt>
    <dgm:pt modelId="{1ABFC5A6-EDC1-42E2-BEF5-5C048F5052F2}" type="pres">
      <dgm:prSet presAssocID="{3B0A7382-BD7C-4B84-85A1-05DFD08347F0}" presName="negSpace" presStyleCnt="0"/>
      <dgm:spPr/>
    </dgm:pt>
    <dgm:pt modelId="{63AE5D90-042F-4653-9CA2-8890712FB041}" type="pres">
      <dgm:prSet presAssocID="{3B0A7382-BD7C-4B84-85A1-05DFD08347F0}" presName="circle" presStyleLbl="node1" presStyleIdx="0" presStyleCnt="2"/>
      <dgm:spPr/>
    </dgm:pt>
    <dgm:pt modelId="{7880B57A-14C1-4E3F-81DF-9945601709FE}" type="pres">
      <dgm:prSet presAssocID="{DC2F8D76-B1F8-469F-A996-603FDE06FF45}" presName="transSpace" presStyleCnt="0"/>
      <dgm:spPr/>
    </dgm:pt>
    <dgm:pt modelId="{4556238C-8146-4033-8047-22BA0A5AD317}" type="pres">
      <dgm:prSet presAssocID="{D1B4A183-34E9-4E04-A8D7-8BED5496D87C}" presName="posSpace" presStyleCnt="0"/>
      <dgm:spPr/>
    </dgm:pt>
    <dgm:pt modelId="{D4CC4536-4744-4262-8E39-7AF24A69F092}" type="pres">
      <dgm:prSet presAssocID="{D1B4A183-34E9-4E04-A8D7-8BED5496D87C}" presName="vertFlow" presStyleCnt="0"/>
      <dgm:spPr/>
    </dgm:pt>
    <dgm:pt modelId="{96CC1D0D-635C-4CD1-82F3-B3E9E70517F7}" type="pres">
      <dgm:prSet presAssocID="{D1B4A183-34E9-4E04-A8D7-8BED5496D87C}" presName="topSpace" presStyleCnt="0"/>
      <dgm:spPr/>
    </dgm:pt>
    <dgm:pt modelId="{F636EC18-EE13-4EE5-85EB-5DC745AB1CC3}" type="pres">
      <dgm:prSet presAssocID="{D1B4A183-34E9-4E04-A8D7-8BED5496D87C}" presName="firstComp" presStyleCnt="0"/>
      <dgm:spPr/>
    </dgm:pt>
    <dgm:pt modelId="{768B8EC8-ECCA-4BB7-BAF1-9285C0DAD666}" type="pres">
      <dgm:prSet presAssocID="{D1B4A183-34E9-4E04-A8D7-8BED5496D87C}" presName="firstChild" presStyleLbl="bgAccFollowNode1" presStyleIdx="1" presStyleCnt="2"/>
      <dgm:spPr/>
    </dgm:pt>
    <dgm:pt modelId="{57AE7717-4BC1-425E-85AE-26E340FB2F79}" type="pres">
      <dgm:prSet presAssocID="{D1B4A183-34E9-4E04-A8D7-8BED5496D87C}" presName="firstChildTx" presStyleLbl="bgAccFollowNode1" presStyleIdx="1" presStyleCnt="2">
        <dgm:presLayoutVars>
          <dgm:bulletEnabled val="1"/>
        </dgm:presLayoutVars>
      </dgm:prSet>
      <dgm:spPr/>
    </dgm:pt>
    <dgm:pt modelId="{6A1F6554-9718-4D33-AFDF-3C383D102F1A}" type="pres">
      <dgm:prSet presAssocID="{D1B4A183-34E9-4E04-A8D7-8BED5496D87C}" presName="negSpace" presStyleCnt="0"/>
      <dgm:spPr/>
    </dgm:pt>
    <dgm:pt modelId="{86EE4681-1FAB-4F17-951F-8DCB969B3024}" type="pres">
      <dgm:prSet presAssocID="{D1B4A183-34E9-4E04-A8D7-8BED5496D87C}" presName="circle" presStyleLbl="node1" presStyleIdx="1" presStyleCnt="2"/>
      <dgm:spPr/>
    </dgm:pt>
  </dgm:ptLst>
  <dgm:cxnLst>
    <dgm:cxn modelId="{A884B52D-5722-4364-89BD-BCEF0397E18E}" type="presOf" srcId="{B9C1FBF5-7DB2-47AC-921E-73812AFD8D5E}" destId="{768B8EC8-ECCA-4BB7-BAF1-9285C0DAD666}" srcOrd="0" destOrd="0" presId="urn:microsoft.com/office/officeart/2005/8/layout/hList9"/>
    <dgm:cxn modelId="{1FEE7537-F3CF-4C96-ADE6-C10960D46AFC}" srcId="{3E7C9E8C-0EF8-4D06-9106-BB1485049ED1}" destId="{D1B4A183-34E9-4E04-A8D7-8BED5496D87C}" srcOrd="1" destOrd="0" parTransId="{D21119B9-E911-42B8-8F77-B3933C44B8E7}" sibTransId="{6A26A9CA-4A24-4103-BABE-68D355CCF603}"/>
    <dgm:cxn modelId="{438A2546-216A-472F-933F-4091848FBB88}" type="presOf" srcId="{B9C1FBF5-7DB2-47AC-921E-73812AFD8D5E}" destId="{57AE7717-4BC1-425E-85AE-26E340FB2F79}" srcOrd="1" destOrd="0" presId="urn:microsoft.com/office/officeart/2005/8/layout/hList9"/>
    <dgm:cxn modelId="{4C7C3566-2581-433A-98FB-FD95683CEF99}" type="presOf" srcId="{3E7C9E8C-0EF8-4D06-9106-BB1485049ED1}" destId="{19BB4480-94E7-4A58-9886-8A381AAFC0A1}" srcOrd="0" destOrd="0" presId="urn:microsoft.com/office/officeart/2005/8/layout/hList9"/>
    <dgm:cxn modelId="{6BCFFC48-3F6A-42D1-AA88-5E3A0FECC804}" type="presOf" srcId="{42A1D448-047E-49A6-800E-2D9A19B92121}" destId="{6E546C06-4365-4B58-A085-FC14D7BCD60D}" srcOrd="0" destOrd="0" presId="urn:microsoft.com/office/officeart/2005/8/layout/hList9"/>
    <dgm:cxn modelId="{CB2EFD50-15E5-47A1-BBAA-11E4CB9A149D}" srcId="{3E7C9E8C-0EF8-4D06-9106-BB1485049ED1}" destId="{3B0A7382-BD7C-4B84-85A1-05DFD08347F0}" srcOrd="0" destOrd="0" parTransId="{42B7572E-BC44-4B9A-9A0D-2C6F94B54159}" sibTransId="{DC2F8D76-B1F8-469F-A996-603FDE06FF45}"/>
    <dgm:cxn modelId="{E3440982-38FC-4EBE-8B4C-306AB874E8AB}" type="presOf" srcId="{42A1D448-047E-49A6-800E-2D9A19B92121}" destId="{E1B4014E-43FB-4D67-812E-11D14DB044A4}" srcOrd="1" destOrd="0" presId="urn:microsoft.com/office/officeart/2005/8/layout/hList9"/>
    <dgm:cxn modelId="{E3024A8C-7A3D-48AE-B371-E68235EF5B61}" srcId="{3B0A7382-BD7C-4B84-85A1-05DFD08347F0}" destId="{42A1D448-047E-49A6-800E-2D9A19B92121}" srcOrd="0" destOrd="0" parTransId="{BAEF23C4-8A19-48C9-9713-18CB1BE75E67}" sibTransId="{473FD544-5814-4FCF-B963-DE103DB8F808}"/>
    <dgm:cxn modelId="{FC17DCB1-C5C6-4F92-8A11-D6FF89CE66D4}" srcId="{D1B4A183-34E9-4E04-A8D7-8BED5496D87C}" destId="{B9C1FBF5-7DB2-47AC-921E-73812AFD8D5E}" srcOrd="0" destOrd="0" parTransId="{F32B611D-91DA-4694-98AD-E45441E2D12A}" sibTransId="{BFF7D026-36D7-43E9-8D80-B37C28DD2367}"/>
    <dgm:cxn modelId="{295203B8-4D3A-4B2A-979A-7EE8884F4BC8}" type="presOf" srcId="{D1B4A183-34E9-4E04-A8D7-8BED5496D87C}" destId="{86EE4681-1FAB-4F17-951F-8DCB969B3024}" srcOrd="0" destOrd="0" presId="urn:microsoft.com/office/officeart/2005/8/layout/hList9"/>
    <dgm:cxn modelId="{4CC193BA-70F0-46E0-BAA3-0323CBB9828C}" type="presOf" srcId="{3B0A7382-BD7C-4B84-85A1-05DFD08347F0}" destId="{63AE5D90-042F-4653-9CA2-8890712FB041}" srcOrd="0" destOrd="0" presId="urn:microsoft.com/office/officeart/2005/8/layout/hList9"/>
    <dgm:cxn modelId="{D39DB386-C8F3-4410-AE69-67B7D38DC76C}" type="presParOf" srcId="{19BB4480-94E7-4A58-9886-8A381AAFC0A1}" destId="{AEC2847B-20DE-459D-B409-81511BB87FDD}" srcOrd="0" destOrd="0" presId="urn:microsoft.com/office/officeart/2005/8/layout/hList9"/>
    <dgm:cxn modelId="{980535AC-3768-42BC-A2B6-FC9278E3318D}" type="presParOf" srcId="{19BB4480-94E7-4A58-9886-8A381AAFC0A1}" destId="{EFAB1DCB-2260-43B1-B85C-5CB5D7901EBF}" srcOrd="1" destOrd="0" presId="urn:microsoft.com/office/officeart/2005/8/layout/hList9"/>
    <dgm:cxn modelId="{7532C39F-6B4F-41E4-A67E-EC7AC540B7B1}" type="presParOf" srcId="{EFAB1DCB-2260-43B1-B85C-5CB5D7901EBF}" destId="{DD1912B2-5C8A-40FF-A54B-8D6683D5C5AF}" srcOrd="0" destOrd="0" presId="urn:microsoft.com/office/officeart/2005/8/layout/hList9"/>
    <dgm:cxn modelId="{5C398D84-86E7-4E57-939F-7B3128D8EB47}" type="presParOf" srcId="{EFAB1DCB-2260-43B1-B85C-5CB5D7901EBF}" destId="{F105DDEF-2291-4AE7-AABF-AA0034A3AC44}" srcOrd="1" destOrd="0" presId="urn:microsoft.com/office/officeart/2005/8/layout/hList9"/>
    <dgm:cxn modelId="{DA89BFDD-259E-4B8D-BAD9-9D4C9FE30980}" type="presParOf" srcId="{F105DDEF-2291-4AE7-AABF-AA0034A3AC44}" destId="{6E546C06-4365-4B58-A085-FC14D7BCD60D}" srcOrd="0" destOrd="0" presId="urn:microsoft.com/office/officeart/2005/8/layout/hList9"/>
    <dgm:cxn modelId="{76120F1E-7B74-4A60-9B0F-22F1E83F9201}" type="presParOf" srcId="{F105DDEF-2291-4AE7-AABF-AA0034A3AC44}" destId="{E1B4014E-43FB-4D67-812E-11D14DB044A4}" srcOrd="1" destOrd="0" presId="urn:microsoft.com/office/officeart/2005/8/layout/hList9"/>
    <dgm:cxn modelId="{8DCC5FE7-8EF3-4B6B-83FC-DBAA96EAF2A7}" type="presParOf" srcId="{19BB4480-94E7-4A58-9886-8A381AAFC0A1}" destId="{1ABFC5A6-EDC1-42E2-BEF5-5C048F5052F2}" srcOrd="2" destOrd="0" presId="urn:microsoft.com/office/officeart/2005/8/layout/hList9"/>
    <dgm:cxn modelId="{6B31ECFE-F374-41BD-AE76-3FC3E197A957}" type="presParOf" srcId="{19BB4480-94E7-4A58-9886-8A381AAFC0A1}" destId="{63AE5D90-042F-4653-9CA2-8890712FB041}" srcOrd="3" destOrd="0" presId="urn:microsoft.com/office/officeart/2005/8/layout/hList9"/>
    <dgm:cxn modelId="{1916CED2-44A2-4BF2-859D-20818A40618B}" type="presParOf" srcId="{19BB4480-94E7-4A58-9886-8A381AAFC0A1}" destId="{7880B57A-14C1-4E3F-81DF-9945601709FE}" srcOrd="4" destOrd="0" presId="urn:microsoft.com/office/officeart/2005/8/layout/hList9"/>
    <dgm:cxn modelId="{D97B8189-52E8-4EEA-9A49-C8E66ED52B04}" type="presParOf" srcId="{19BB4480-94E7-4A58-9886-8A381AAFC0A1}" destId="{4556238C-8146-4033-8047-22BA0A5AD317}" srcOrd="5" destOrd="0" presId="urn:microsoft.com/office/officeart/2005/8/layout/hList9"/>
    <dgm:cxn modelId="{2F312366-FCAA-4764-AE57-4CBB0E9E9ADB}" type="presParOf" srcId="{19BB4480-94E7-4A58-9886-8A381AAFC0A1}" destId="{D4CC4536-4744-4262-8E39-7AF24A69F092}" srcOrd="6" destOrd="0" presId="urn:microsoft.com/office/officeart/2005/8/layout/hList9"/>
    <dgm:cxn modelId="{711A5EE3-48D2-468C-8959-2AA1C604BB10}" type="presParOf" srcId="{D4CC4536-4744-4262-8E39-7AF24A69F092}" destId="{96CC1D0D-635C-4CD1-82F3-B3E9E70517F7}" srcOrd="0" destOrd="0" presId="urn:microsoft.com/office/officeart/2005/8/layout/hList9"/>
    <dgm:cxn modelId="{3457D6E9-9473-48FB-BE3D-3B39FCB56A25}" type="presParOf" srcId="{D4CC4536-4744-4262-8E39-7AF24A69F092}" destId="{F636EC18-EE13-4EE5-85EB-5DC745AB1CC3}" srcOrd="1" destOrd="0" presId="urn:microsoft.com/office/officeart/2005/8/layout/hList9"/>
    <dgm:cxn modelId="{9992E501-FBA6-4CFE-8879-448090667E94}" type="presParOf" srcId="{F636EC18-EE13-4EE5-85EB-5DC745AB1CC3}" destId="{768B8EC8-ECCA-4BB7-BAF1-9285C0DAD666}" srcOrd="0" destOrd="0" presId="urn:microsoft.com/office/officeart/2005/8/layout/hList9"/>
    <dgm:cxn modelId="{FFE66E70-93D5-4F9F-AC65-2CF6E9795C83}" type="presParOf" srcId="{F636EC18-EE13-4EE5-85EB-5DC745AB1CC3}" destId="{57AE7717-4BC1-425E-85AE-26E340FB2F79}" srcOrd="1" destOrd="0" presId="urn:microsoft.com/office/officeart/2005/8/layout/hList9"/>
    <dgm:cxn modelId="{7345E19E-FF56-49C8-8585-DB0BB085C408}" type="presParOf" srcId="{19BB4480-94E7-4A58-9886-8A381AAFC0A1}" destId="{6A1F6554-9718-4D33-AFDF-3C383D102F1A}" srcOrd="7" destOrd="0" presId="urn:microsoft.com/office/officeart/2005/8/layout/hList9"/>
    <dgm:cxn modelId="{0FC3F876-F935-44BD-8300-35FF395D8677}" type="presParOf" srcId="{19BB4480-94E7-4A58-9886-8A381AAFC0A1}" destId="{86EE4681-1FAB-4F17-951F-8DCB969B302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D50CC5-552D-4B8D-A2E0-D1E226D55D0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48AF5D-E1E1-4AF8-BD75-0C6CF687A358}">
      <dgm:prSet/>
      <dgm:spPr/>
      <dgm:t>
        <a:bodyPr/>
        <a:lstStyle/>
        <a:p>
          <a:r>
            <a:rPr lang="it-IT" b="1" dirty="0"/>
            <a:t>Arretratezza della situazione italiana dovuta a:</a:t>
          </a:r>
          <a:endParaRPr lang="en-US" dirty="0"/>
        </a:p>
      </dgm:t>
    </dgm:pt>
    <dgm:pt modelId="{444D001F-3C1C-4CE7-A7D3-1034957E15C9}" type="parTrans" cxnId="{A4DE35EB-B6F6-406A-99C9-D53F2CE4FE94}">
      <dgm:prSet/>
      <dgm:spPr/>
      <dgm:t>
        <a:bodyPr/>
        <a:lstStyle/>
        <a:p>
          <a:endParaRPr lang="en-US"/>
        </a:p>
      </dgm:t>
    </dgm:pt>
    <dgm:pt modelId="{E7E67B14-2D01-4A75-A9BA-B0FB3A5BE5A9}" type="sibTrans" cxnId="{A4DE35EB-B6F6-406A-99C9-D53F2CE4FE94}">
      <dgm:prSet/>
      <dgm:spPr/>
      <dgm:t>
        <a:bodyPr/>
        <a:lstStyle/>
        <a:p>
          <a:endParaRPr lang="en-US"/>
        </a:p>
      </dgm:t>
    </dgm:pt>
    <dgm:pt modelId="{2602FC0B-9A2A-4D54-B803-2223E2B0601E}">
      <dgm:prSet/>
      <dgm:spPr/>
      <dgm:t>
        <a:bodyPr/>
        <a:lstStyle/>
        <a:p>
          <a:r>
            <a:rPr lang="it-IT"/>
            <a:t>1. familismo </a:t>
          </a:r>
          <a:endParaRPr lang="en-US"/>
        </a:p>
      </dgm:t>
    </dgm:pt>
    <dgm:pt modelId="{6E2E670C-0574-4220-A625-B8C407F6F178}" type="parTrans" cxnId="{F9ACC261-83D4-425A-8319-EE63BBE8C1F1}">
      <dgm:prSet/>
      <dgm:spPr/>
      <dgm:t>
        <a:bodyPr/>
        <a:lstStyle/>
        <a:p>
          <a:endParaRPr lang="en-US"/>
        </a:p>
      </dgm:t>
    </dgm:pt>
    <dgm:pt modelId="{0E133F26-D551-40A3-8C6D-9CAAE0CCEDDE}" type="sibTrans" cxnId="{F9ACC261-83D4-425A-8319-EE63BBE8C1F1}">
      <dgm:prSet/>
      <dgm:spPr/>
      <dgm:t>
        <a:bodyPr/>
        <a:lstStyle/>
        <a:p>
          <a:endParaRPr lang="en-US"/>
        </a:p>
      </dgm:t>
    </dgm:pt>
    <dgm:pt modelId="{BB2DF755-7AAE-4838-A087-69CDD4AF83D6}">
      <dgm:prSet/>
      <dgm:spPr/>
      <dgm:t>
        <a:bodyPr/>
        <a:lstStyle/>
        <a:p>
          <a:r>
            <a:rPr lang="it-IT" dirty="0"/>
            <a:t>2. mercato del lavoro periferico e sommerso</a:t>
          </a:r>
          <a:endParaRPr lang="en-US" dirty="0"/>
        </a:p>
      </dgm:t>
    </dgm:pt>
    <dgm:pt modelId="{4F4BBED1-764E-4030-8207-FDA92DD14D1C}" type="parTrans" cxnId="{7BFB06BD-DE3C-4D90-988E-665221881BC6}">
      <dgm:prSet/>
      <dgm:spPr/>
      <dgm:t>
        <a:bodyPr/>
        <a:lstStyle/>
        <a:p>
          <a:endParaRPr lang="en-US"/>
        </a:p>
      </dgm:t>
    </dgm:pt>
    <dgm:pt modelId="{5F2118BC-4B28-4ADB-AF84-614CBC9EAB1D}" type="sibTrans" cxnId="{7BFB06BD-DE3C-4D90-988E-665221881BC6}">
      <dgm:prSet/>
      <dgm:spPr/>
      <dgm:t>
        <a:bodyPr/>
        <a:lstStyle/>
        <a:p>
          <a:endParaRPr lang="en-US"/>
        </a:p>
      </dgm:t>
    </dgm:pt>
    <dgm:pt modelId="{4FAEAA17-74AC-4E8D-A593-9503635C9476}">
      <dgm:prSet/>
      <dgm:spPr/>
      <dgm:t>
        <a:bodyPr/>
        <a:lstStyle/>
        <a:p>
          <a:r>
            <a:rPr lang="it-IT"/>
            <a:t>3. debolezza istituzioni</a:t>
          </a:r>
          <a:endParaRPr lang="en-US"/>
        </a:p>
      </dgm:t>
    </dgm:pt>
    <dgm:pt modelId="{C8735DFF-AECB-44BA-8CD5-9AEB1842F8F8}" type="parTrans" cxnId="{52CFA3D7-38E1-45B5-92E7-E9320DA6B688}">
      <dgm:prSet/>
      <dgm:spPr/>
      <dgm:t>
        <a:bodyPr/>
        <a:lstStyle/>
        <a:p>
          <a:endParaRPr lang="en-US"/>
        </a:p>
      </dgm:t>
    </dgm:pt>
    <dgm:pt modelId="{BA1131F5-F1FC-4D2C-AF2D-E171CA4DD54E}" type="sibTrans" cxnId="{52CFA3D7-38E1-45B5-92E7-E9320DA6B688}">
      <dgm:prSet/>
      <dgm:spPr/>
      <dgm:t>
        <a:bodyPr/>
        <a:lstStyle/>
        <a:p>
          <a:endParaRPr lang="en-US"/>
        </a:p>
      </dgm:t>
    </dgm:pt>
    <dgm:pt modelId="{44A95E90-4435-40F7-A1FF-69241F4A500B}">
      <dgm:prSet/>
      <dgm:spPr/>
      <dgm:t>
        <a:bodyPr/>
        <a:lstStyle/>
        <a:p>
          <a:r>
            <a:rPr lang="it-IT" dirty="0"/>
            <a:t>4. timing</a:t>
          </a:r>
          <a:endParaRPr lang="en-US" dirty="0"/>
        </a:p>
      </dgm:t>
    </dgm:pt>
    <dgm:pt modelId="{AD65939D-FEDC-4250-83DF-E0398F3E4F05}" type="parTrans" cxnId="{9AFEF46E-E7D7-4AA6-9203-A861AB681173}">
      <dgm:prSet/>
      <dgm:spPr/>
      <dgm:t>
        <a:bodyPr/>
        <a:lstStyle/>
        <a:p>
          <a:endParaRPr lang="en-US"/>
        </a:p>
      </dgm:t>
    </dgm:pt>
    <dgm:pt modelId="{AF2577BE-0761-4E0E-8ECD-4C3BC745C8AF}" type="sibTrans" cxnId="{9AFEF46E-E7D7-4AA6-9203-A861AB681173}">
      <dgm:prSet/>
      <dgm:spPr/>
      <dgm:t>
        <a:bodyPr/>
        <a:lstStyle/>
        <a:p>
          <a:endParaRPr lang="en-US"/>
        </a:p>
      </dgm:t>
    </dgm:pt>
    <dgm:pt modelId="{F8923D26-BC34-4B40-877D-7B1000B4C6DF}">
      <dgm:prSet/>
      <dgm:spPr/>
      <dgm:t>
        <a:bodyPr/>
        <a:lstStyle/>
        <a:p>
          <a:r>
            <a:rPr lang="it-IT" b="1" dirty="0"/>
            <a:t>Forte discontinuità e frammentazione delle misure</a:t>
          </a:r>
          <a:endParaRPr lang="en-US" dirty="0"/>
        </a:p>
      </dgm:t>
    </dgm:pt>
    <dgm:pt modelId="{294409AA-7801-4854-A804-814EA46242D3}" type="parTrans" cxnId="{8B0AFEDB-5D61-4049-B95D-690C0C3DACE0}">
      <dgm:prSet/>
      <dgm:spPr/>
      <dgm:t>
        <a:bodyPr/>
        <a:lstStyle/>
        <a:p>
          <a:endParaRPr lang="en-US"/>
        </a:p>
      </dgm:t>
    </dgm:pt>
    <dgm:pt modelId="{71F1F5A3-6282-4094-B01A-75F5A58EA843}" type="sibTrans" cxnId="{8B0AFEDB-5D61-4049-B95D-690C0C3DACE0}">
      <dgm:prSet/>
      <dgm:spPr/>
      <dgm:t>
        <a:bodyPr/>
        <a:lstStyle/>
        <a:p>
          <a:endParaRPr lang="en-US"/>
        </a:p>
      </dgm:t>
    </dgm:pt>
    <dgm:pt modelId="{5E8A117C-679E-46D2-98DD-BE5C8B3C3F4D}">
      <dgm:prSet/>
      <dgm:spPr/>
      <dgm:t>
        <a:bodyPr/>
        <a:lstStyle/>
        <a:p>
          <a:r>
            <a:rPr lang="it-IT" b="1"/>
            <a:t>Eterogeneità territoriale</a:t>
          </a:r>
          <a:endParaRPr lang="en-US"/>
        </a:p>
      </dgm:t>
    </dgm:pt>
    <dgm:pt modelId="{7CE2712C-DA3A-47B2-BA3F-D444040DD72F}" type="parTrans" cxnId="{AB100E14-740A-4AB7-9FA0-43474710013C}">
      <dgm:prSet/>
      <dgm:spPr/>
      <dgm:t>
        <a:bodyPr/>
        <a:lstStyle/>
        <a:p>
          <a:endParaRPr lang="en-US"/>
        </a:p>
      </dgm:t>
    </dgm:pt>
    <dgm:pt modelId="{E4DF06DA-4438-4052-BD5A-850E765426CD}" type="sibTrans" cxnId="{AB100E14-740A-4AB7-9FA0-43474710013C}">
      <dgm:prSet/>
      <dgm:spPr/>
      <dgm:t>
        <a:bodyPr/>
        <a:lstStyle/>
        <a:p>
          <a:endParaRPr lang="en-US"/>
        </a:p>
      </dgm:t>
    </dgm:pt>
    <dgm:pt modelId="{03333003-01AE-4C29-B3BE-650814BE6B77}">
      <dgm:prSet/>
      <dgm:spPr/>
      <dgm:t>
        <a:bodyPr/>
        <a:lstStyle/>
        <a:p>
          <a:r>
            <a:rPr lang="it-IT" b="1" dirty="0"/>
            <a:t>Sfida </a:t>
          </a:r>
          <a:r>
            <a:rPr lang="it-IT" b="1" dirty="0">
              <a:sym typeface="Wingdings" panose="05000000000000000000" pitchFamily="2" charset="2"/>
            </a:rPr>
            <a:t></a:t>
          </a:r>
          <a:r>
            <a:rPr lang="it-IT" b="1" dirty="0"/>
            <a:t> riequilibrio delle risorse</a:t>
          </a:r>
          <a:endParaRPr lang="en-US" dirty="0"/>
        </a:p>
      </dgm:t>
    </dgm:pt>
    <dgm:pt modelId="{2DCF1D62-DDF3-4ECF-A284-B4A596ED5FB1}" type="parTrans" cxnId="{FB6356E7-1EFB-4CD3-AD05-C02D493D5FDD}">
      <dgm:prSet/>
      <dgm:spPr/>
      <dgm:t>
        <a:bodyPr/>
        <a:lstStyle/>
        <a:p>
          <a:endParaRPr lang="en-US"/>
        </a:p>
      </dgm:t>
    </dgm:pt>
    <dgm:pt modelId="{942153E1-D995-4B7D-854E-1EEC1A5AA7F2}" type="sibTrans" cxnId="{FB6356E7-1EFB-4CD3-AD05-C02D493D5FDD}">
      <dgm:prSet/>
      <dgm:spPr/>
      <dgm:t>
        <a:bodyPr/>
        <a:lstStyle/>
        <a:p>
          <a:endParaRPr lang="en-US"/>
        </a:p>
      </dgm:t>
    </dgm:pt>
    <dgm:pt modelId="{F6C71B3C-75BA-45FB-A2AA-3833A32C5B68}">
      <dgm:prSet/>
      <dgm:spPr/>
      <dgm:t>
        <a:bodyPr/>
        <a:lstStyle/>
        <a:p>
          <a:endParaRPr lang="it-IT"/>
        </a:p>
      </dgm:t>
    </dgm:pt>
    <dgm:pt modelId="{2ECE8DC7-C8CE-4300-AC9E-A4861491D8E9}" type="parTrans" cxnId="{71F98C39-D037-4D66-A871-623F85EE7FE6}">
      <dgm:prSet/>
      <dgm:spPr/>
      <dgm:t>
        <a:bodyPr/>
        <a:lstStyle/>
        <a:p>
          <a:endParaRPr lang="it-IT"/>
        </a:p>
      </dgm:t>
    </dgm:pt>
    <dgm:pt modelId="{9A036C52-F0AB-466D-B5C0-31E9FDBBA08D}" type="sibTrans" cxnId="{71F98C39-D037-4D66-A871-623F85EE7FE6}">
      <dgm:prSet/>
      <dgm:spPr/>
      <dgm:t>
        <a:bodyPr/>
        <a:lstStyle/>
        <a:p>
          <a:endParaRPr lang="it-IT"/>
        </a:p>
      </dgm:t>
    </dgm:pt>
    <dgm:pt modelId="{FFAA1403-3F8A-4E1D-AF54-AA5503470F07}" type="pres">
      <dgm:prSet presAssocID="{E6D50CC5-552D-4B8D-A2E0-D1E226D55D0D}" presName="vert0" presStyleCnt="0">
        <dgm:presLayoutVars>
          <dgm:dir/>
          <dgm:animOne val="branch"/>
          <dgm:animLvl val="lvl"/>
        </dgm:presLayoutVars>
      </dgm:prSet>
      <dgm:spPr/>
    </dgm:pt>
    <dgm:pt modelId="{A64BA820-33A5-43E4-A599-626C129A926F}" type="pres">
      <dgm:prSet presAssocID="{DD48AF5D-E1E1-4AF8-BD75-0C6CF687A358}" presName="thickLine" presStyleLbl="alignNode1" presStyleIdx="0" presStyleCnt="9"/>
      <dgm:spPr/>
    </dgm:pt>
    <dgm:pt modelId="{F4EBE1BA-35CE-4047-9CB6-37A4994FFE89}" type="pres">
      <dgm:prSet presAssocID="{DD48AF5D-E1E1-4AF8-BD75-0C6CF687A358}" presName="horz1" presStyleCnt="0"/>
      <dgm:spPr/>
    </dgm:pt>
    <dgm:pt modelId="{4D8BD7CA-8AEE-4FEB-ACEA-A724A57A08CC}" type="pres">
      <dgm:prSet presAssocID="{DD48AF5D-E1E1-4AF8-BD75-0C6CF687A358}" presName="tx1" presStyleLbl="revTx" presStyleIdx="0" presStyleCnt="9"/>
      <dgm:spPr/>
    </dgm:pt>
    <dgm:pt modelId="{F3C41816-0A76-4694-AC86-17D5074505FA}" type="pres">
      <dgm:prSet presAssocID="{DD48AF5D-E1E1-4AF8-BD75-0C6CF687A358}" presName="vert1" presStyleCnt="0"/>
      <dgm:spPr/>
    </dgm:pt>
    <dgm:pt modelId="{52704F7F-6516-4A16-AD98-C273393630BC}" type="pres">
      <dgm:prSet presAssocID="{2602FC0B-9A2A-4D54-B803-2223E2B0601E}" presName="thickLine" presStyleLbl="alignNode1" presStyleIdx="1" presStyleCnt="9"/>
      <dgm:spPr/>
    </dgm:pt>
    <dgm:pt modelId="{B8FFD92D-6E9B-41E1-A4D4-F7DC348981F7}" type="pres">
      <dgm:prSet presAssocID="{2602FC0B-9A2A-4D54-B803-2223E2B0601E}" presName="horz1" presStyleCnt="0"/>
      <dgm:spPr/>
    </dgm:pt>
    <dgm:pt modelId="{53D250D7-5EAC-4D27-A9D2-3D419B7006F2}" type="pres">
      <dgm:prSet presAssocID="{2602FC0B-9A2A-4D54-B803-2223E2B0601E}" presName="tx1" presStyleLbl="revTx" presStyleIdx="1" presStyleCnt="9"/>
      <dgm:spPr/>
    </dgm:pt>
    <dgm:pt modelId="{AFD55558-F4C8-4F08-BFFE-D36459EF4366}" type="pres">
      <dgm:prSet presAssocID="{2602FC0B-9A2A-4D54-B803-2223E2B0601E}" presName="vert1" presStyleCnt="0"/>
      <dgm:spPr/>
    </dgm:pt>
    <dgm:pt modelId="{0DC10C67-567C-412F-B996-B09560B6A051}" type="pres">
      <dgm:prSet presAssocID="{BB2DF755-7AAE-4838-A087-69CDD4AF83D6}" presName="thickLine" presStyleLbl="alignNode1" presStyleIdx="2" presStyleCnt="9"/>
      <dgm:spPr/>
    </dgm:pt>
    <dgm:pt modelId="{269CFC34-3E46-47B8-A275-205C3CDEA0D9}" type="pres">
      <dgm:prSet presAssocID="{BB2DF755-7AAE-4838-A087-69CDD4AF83D6}" presName="horz1" presStyleCnt="0"/>
      <dgm:spPr/>
    </dgm:pt>
    <dgm:pt modelId="{923D8F13-B000-4456-A9DA-D59293890533}" type="pres">
      <dgm:prSet presAssocID="{BB2DF755-7AAE-4838-A087-69CDD4AF83D6}" presName="tx1" presStyleLbl="revTx" presStyleIdx="2" presStyleCnt="9"/>
      <dgm:spPr/>
    </dgm:pt>
    <dgm:pt modelId="{52F0E2DF-E6E9-4926-B520-59F1563A011F}" type="pres">
      <dgm:prSet presAssocID="{BB2DF755-7AAE-4838-A087-69CDD4AF83D6}" presName="vert1" presStyleCnt="0"/>
      <dgm:spPr/>
    </dgm:pt>
    <dgm:pt modelId="{04C37A72-724E-452C-8E23-633C43571D7E}" type="pres">
      <dgm:prSet presAssocID="{4FAEAA17-74AC-4E8D-A593-9503635C9476}" presName="thickLine" presStyleLbl="alignNode1" presStyleIdx="3" presStyleCnt="9"/>
      <dgm:spPr/>
    </dgm:pt>
    <dgm:pt modelId="{B281F8EA-C3CD-4CBD-BC99-02BB278FB67D}" type="pres">
      <dgm:prSet presAssocID="{4FAEAA17-74AC-4E8D-A593-9503635C9476}" presName="horz1" presStyleCnt="0"/>
      <dgm:spPr/>
    </dgm:pt>
    <dgm:pt modelId="{FDF10236-C5DB-4531-A447-8400C65D5860}" type="pres">
      <dgm:prSet presAssocID="{4FAEAA17-74AC-4E8D-A593-9503635C9476}" presName="tx1" presStyleLbl="revTx" presStyleIdx="3" presStyleCnt="9"/>
      <dgm:spPr/>
    </dgm:pt>
    <dgm:pt modelId="{E795CC79-ACFD-421E-9D16-F04D9F7FB721}" type="pres">
      <dgm:prSet presAssocID="{4FAEAA17-74AC-4E8D-A593-9503635C9476}" presName="vert1" presStyleCnt="0"/>
      <dgm:spPr/>
    </dgm:pt>
    <dgm:pt modelId="{6E2E26BC-069A-40F2-97CA-07A9EB58F4DE}" type="pres">
      <dgm:prSet presAssocID="{44A95E90-4435-40F7-A1FF-69241F4A500B}" presName="thickLine" presStyleLbl="alignNode1" presStyleIdx="4" presStyleCnt="9"/>
      <dgm:spPr/>
    </dgm:pt>
    <dgm:pt modelId="{B333432C-CF1F-414E-A08E-03B5C68D86DB}" type="pres">
      <dgm:prSet presAssocID="{44A95E90-4435-40F7-A1FF-69241F4A500B}" presName="horz1" presStyleCnt="0"/>
      <dgm:spPr/>
    </dgm:pt>
    <dgm:pt modelId="{52849DF8-6DFD-48FD-81D2-88652DA09705}" type="pres">
      <dgm:prSet presAssocID="{44A95E90-4435-40F7-A1FF-69241F4A500B}" presName="tx1" presStyleLbl="revTx" presStyleIdx="4" presStyleCnt="9"/>
      <dgm:spPr/>
    </dgm:pt>
    <dgm:pt modelId="{E8B1F293-04D8-47D5-89D7-32EBC827FABD}" type="pres">
      <dgm:prSet presAssocID="{44A95E90-4435-40F7-A1FF-69241F4A500B}" presName="vert1" presStyleCnt="0"/>
      <dgm:spPr/>
    </dgm:pt>
    <dgm:pt modelId="{3411C1AA-1DBC-427C-94B5-171282F2FEA1}" type="pres">
      <dgm:prSet presAssocID="{F8923D26-BC34-4B40-877D-7B1000B4C6DF}" presName="thickLine" presStyleLbl="alignNode1" presStyleIdx="5" presStyleCnt="9"/>
      <dgm:spPr/>
    </dgm:pt>
    <dgm:pt modelId="{11C65D7F-E8C5-4A34-B5C5-D19085B09AF0}" type="pres">
      <dgm:prSet presAssocID="{F8923D26-BC34-4B40-877D-7B1000B4C6DF}" presName="horz1" presStyleCnt="0"/>
      <dgm:spPr/>
    </dgm:pt>
    <dgm:pt modelId="{76469BD6-88AD-42CC-961F-1CFADECDD4D7}" type="pres">
      <dgm:prSet presAssocID="{F8923D26-BC34-4B40-877D-7B1000B4C6DF}" presName="tx1" presStyleLbl="revTx" presStyleIdx="5" presStyleCnt="9" custLinFactY="100000" custLinFactNeighborX="378" custLinFactNeighborY="198840"/>
      <dgm:spPr/>
    </dgm:pt>
    <dgm:pt modelId="{B0D2294C-1D69-41BE-8B64-B63ECCAF7BB6}" type="pres">
      <dgm:prSet presAssocID="{F8923D26-BC34-4B40-877D-7B1000B4C6DF}" presName="vert1" presStyleCnt="0"/>
      <dgm:spPr/>
    </dgm:pt>
    <dgm:pt modelId="{1B656F8B-80E6-436F-BF3A-60EC3C214077}" type="pres">
      <dgm:prSet presAssocID="{5E8A117C-679E-46D2-98DD-BE5C8B3C3F4D}" presName="thickLine" presStyleLbl="alignNode1" presStyleIdx="6" presStyleCnt="9"/>
      <dgm:spPr/>
    </dgm:pt>
    <dgm:pt modelId="{FA0BE036-0641-41AD-A686-811F5A74DAF9}" type="pres">
      <dgm:prSet presAssocID="{5E8A117C-679E-46D2-98DD-BE5C8B3C3F4D}" presName="horz1" presStyleCnt="0"/>
      <dgm:spPr/>
    </dgm:pt>
    <dgm:pt modelId="{5E7B84BC-0ABE-4420-804B-9B589F905A05}" type="pres">
      <dgm:prSet presAssocID="{5E8A117C-679E-46D2-98DD-BE5C8B3C3F4D}" presName="tx1" presStyleLbl="revTx" presStyleIdx="6" presStyleCnt="9"/>
      <dgm:spPr/>
    </dgm:pt>
    <dgm:pt modelId="{93F88F6E-B565-45C1-B41B-D568BACAAB02}" type="pres">
      <dgm:prSet presAssocID="{5E8A117C-679E-46D2-98DD-BE5C8B3C3F4D}" presName="vert1" presStyleCnt="0"/>
      <dgm:spPr/>
    </dgm:pt>
    <dgm:pt modelId="{598A2A9E-D1E7-4CE5-BDDE-FE9199116785}" type="pres">
      <dgm:prSet presAssocID="{03333003-01AE-4C29-B3BE-650814BE6B77}" presName="thickLine" presStyleLbl="alignNode1" presStyleIdx="7" presStyleCnt="9"/>
      <dgm:spPr/>
    </dgm:pt>
    <dgm:pt modelId="{54AFDEAC-F789-41CF-8ADD-2693A41C2439}" type="pres">
      <dgm:prSet presAssocID="{03333003-01AE-4C29-B3BE-650814BE6B77}" presName="horz1" presStyleCnt="0"/>
      <dgm:spPr/>
    </dgm:pt>
    <dgm:pt modelId="{A3FF58B5-E295-40B1-BCCA-E36C9DA94B83}" type="pres">
      <dgm:prSet presAssocID="{03333003-01AE-4C29-B3BE-650814BE6B77}" presName="tx1" presStyleLbl="revTx" presStyleIdx="7" presStyleCnt="9"/>
      <dgm:spPr/>
    </dgm:pt>
    <dgm:pt modelId="{121D5D2E-15C0-4695-9FE7-2B4B86B5D711}" type="pres">
      <dgm:prSet presAssocID="{03333003-01AE-4C29-B3BE-650814BE6B77}" presName="vert1" presStyleCnt="0"/>
      <dgm:spPr/>
    </dgm:pt>
    <dgm:pt modelId="{9D86EC85-94C6-468E-9B18-D9A7AFF58497}" type="pres">
      <dgm:prSet presAssocID="{F6C71B3C-75BA-45FB-A2AA-3833A32C5B68}" presName="thickLine" presStyleLbl="alignNode1" presStyleIdx="8" presStyleCnt="9"/>
      <dgm:spPr/>
    </dgm:pt>
    <dgm:pt modelId="{03844FE4-31E7-4EF4-B86C-81AA9637E8AA}" type="pres">
      <dgm:prSet presAssocID="{F6C71B3C-75BA-45FB-A2AA-3833A32C5B68}" presName="horz1" presStyleCnt="0"/>
      <dgm:spPr/>
    </dgm:pt>
    <dgm:pt modelId="{D5438A5F-1773-477A-91C8-975855BEFAAB}" type="pres">
      <dgm:prSet presAssocID="{F6C71B3C-75BA-45FB-A2AA-3833A32C5B68}" presName="tx1" presStyleLbl="revTx" presStyleIdx="8" presStyleCnt="9"/>
      <dgm:spPr/>
    </dgm:pt>
    <dgm:pt modelId="{6AB4CDD5-92BA-460E-A206-ADD43F8E8252}" type="pres">
      <dgm:prSet presAssocID="{F6C71B3C-75BA-45FB-A2AA-3833A32C5B68}" presName="vert1" presStyleCnt="0"/>
      <dgm:spPr/>
    </dgm:pt>
  </dgm:ptLst>
  <dgm:cxnLst>
    <dgm:cxn modelId="{89EFF902-FB5F-43FC-8CCC-8AEC1B0FBE34}" type="presOf" srcId="{F6C71B3C-75BA-45FB-A2AA-3833A32C5B68}" destId="{D5438A5F-1773-477A-91C8-975855BEFAAB}" srcOrd="0" destOrd="0" presId="urn:microsoft.com/office/officeart/2008/layout/LinedList"/>
    <dgm:cxn modelId="{44A71307-ACD9-4FFB-A816-FDA09458B4E3}" type="presOf" srcId="{2602FC0B-9A2A-4D54-B803-2223E2B0601E}" destId="{53D250D7-5EAC-4D27-A9D2-3D419B7006F2}" srcOrd="0" destOrd="0" presId="urn:microsoft.com/office/officeart/2008/layout/LinedList"/>
    <dgm:cxn modelId="{AB100E14-740A-4AB7-9FA0-43474710013C}" srcId="{E6D50CC5-552D-4B8D-A2E0-D1E226D55D0D}" destId="{5E8A117C-679E-46D2-98DD-BE5C8B3C3F4D}" srcOrd="6" destOrd="0" parTransId="{7CE2712C-DA3A-47B2-BA3F-D444040DD72F}" sibTransId="{E4DF06DA-4438-4052-BD5A-850E765426CD}"/>
    <dgm:cxn modelId="{1DE68D24-50A5-4EF4-B916-1DABDD3D7AD2}" type="presOf" srcId="{03333003-01AE-4C29-B3BE-650814BE6B77}" destId="{A3FF58B5-E295-40B1-BCCA-E36C9DA94B83}" srcOrd="0" destOrd="0" presId="urn:microsoft.com/office/officeart/2008/layout/LinedList"/>
    <dgm:cxn modelId="{71F98C39-D037-4D66-A871-623F85EE7FE6}" srcId="{E6D50CC5-552D-4B8D-A2E0-D1E226D55D0D}" destId="{F6C71B3C-75BA-45FB-A2AA-3833A32C5B68}" srcOrd="8" destOrd="0" parTransId="{2ECE8DC7-C8CE-4300-AC9E-A4861491D8E9}" sibTransId="{9A036C52-F0AB-466D-B5C0-31E9FDBBA08D}"/>
    <dgm:cxn modelId="{D028205F-7069-4E9E-B901-A110A953E26C}" type="presOf" srcId="{5E8A117C-679E-46D2-98DD-BE5C8B3C3F4D}" destId="{5E7B84BC-0ABE-4420-804B-9B589F905A05}" srcOrd="0" destOrd="0" presId="urn:microsoft.com/office/officeart/2008/layout/LinedList"/>
    <dgm:cxn modelId="{F9ACC261-83D4-425A-8319-EE63BBE8C1F1}" srcId="{E6D50CC5-552D-4B8D-A2E0-D1E226D55D0D}" destId="{2602FC0B-9A2A-4D54-B803-2223E2B0601E}" srcOrd="1" destOrd="0" parTransId="{6E2E670C-0574-4220-A625-B8C407F6F178}" sibTransId="{0E133F26-D551-40A3-8C6D-9CAAE0CCEDDE}"/>
    <dgm:cxn modelId="{9AFEF46E-E7D7-4AA6-9203-A861AB681173}" srcId="{E6D50CC5-552D-4B8D-A2E0-D1E226D55D0D}" destId="{44A95E90-4435-40F7-A1FF-69241F4A500B}" srcOrd="4" destOrd="0" parTransId="{AD65939D-FEDC-4250-83DF-E0398F3E4F05}" sibTransId="{AF2577BE-0761-4E0E-8ECD-4C3BC745C8AF}"/>
    <dgm:cxn modelId="{ACAECF6F-6E2A-4E97-AF09-E8B5935374D5}" type="presOf" srcId="{4FAEAA17-74AC-4E8D-A593-9503635C9476}" destId="{FDF10236-C5DB-4531-A447-8400C65D5860}" srcOrd="0" destOrd="0" presId="urn:microsoft.com/office/officeart/2008/layout/LinedList"/>
    <dgm:cxn modelId="{8BD66759-8C6A-46F2-B1F7-7400FEE54B21}" type="presOf" srcId="{44A95E90-4435-40F7-A1FF-69241F4A500B}" destId="{52849DF8-6DFD-48FD-81D2-88652DA09705}" srcOrd="0" destOrd="0" presId="urn:microsoft.com/office/officeart/2008/layout/LinedList"/>
    <dgm:cxn modelId="{381F8CB5-E186-42E2-A63F-4E60248095ED}" type="presOf" srcId="{DD48AF5D-E1E1-4AF8-BD75-0C6CF687A358}" destId="{4D8BD7CA-8AEE-4FEB-ACEA-A724A57A08CC}" srcOrd="0" destOrd="0" presId="urn:microsoft.com/office/officeart/2008/layout/LinedList"/>
    <dgm:cxn modelId="{C9BB0ABA-98D6-4E1C-8CE7-E1CD9A95FFA7}" type="presOf" srcId="{E6D50CC5-552D-4B8D-A2E0-D1E226D55D0D}" destId="{FFAA1403-3F8A-4E1D-AF54-AA5503470F07}" srcOrd="0" destOrd="0" presId="urn:microsoft.com/office/officeart/2008/layout/LinedList"/>
    <dgm:cxn modelId="{7BFB06BD-DE3C-4D90-988E-665221881BC6}" srcId="{E6D50CC5-552D-4B8D-A2E0-D1E226D55D0D}" destId="{BB2DF755-7AAE-4838-A087-69CDD4AF83D6}" srcOrd="2" destOrd="0" parTransId="{4F4BBED1-764E-4030-8207-FDA92DD14D1C}" sibTransId="{5F2118BC-4B28-4ADB-AF84-614CBC9EAB1D}"/>
    <dgm:cxn modelId="{52CFA3D7-38E1-45B5-92E7-E9320DA6B688}" srcId="{E6D50CC5-552D-4B8D-A2E0-D1E226D55D0D}" destId="{4FAEAA17-74AC-4E8D-A593-9503635C9476}" srcOrd="3" destOrd="0" parTransId="{C8735DFF-AECB-44BA-8CD5-9AEB1842F8F8}" sibTransId="{BA1131F5-F1FC-4D2C-AF2D-E171CA4DD54E}"/>
    <dgm:cxn modelId="{8B0AFEDB-5D61-4049-B95D-690C0C3DACE0}" srcId="{E6D50CC5-552D-4B8D-A2E0-D1E226D55D0D}" destId="{F8923D26-BC34-4B40-877D-7B1000B4C6DF}" srcOrd="5" destOrd="0" parTransId="{294409AA-7801-4854-A804-814EA46242D3}" sibTransId="{71F1F5A3-6282-4094-B01A-75F5A58EA843}"/>
    <dgm:cxn modelId="{D284C6DD-C9B9-45E3-9EC7-5A4EF1B74A49}" type="presOf" srcId="{BB2DF755-7AAE-4838-A087-69CDD4AF83D6}" destId="{923D8F13-B000-4456-A9DA-D59293890533}" srcOrd="0" destOrd="0" presId="urn:microsoft.com/office/officeart/2008/layout/LinedList"/>
    <dgm:cxn modelId="{FB6356E7-1EFB-4CD3-AD05-C02D493D5FDD}" srcId="{E6D50CC5-552D-4B8D-A2E0-D1E226D55D0D}" destId="{03333003-01AE-4C29-B3BE-650814BE6B77}" srcOrd="7" destOrd="0" parTransId="{2DCF1D62-DDF3-4ECF-A284-B4A596ED5FB1}" sibTransId="{942153E1-D995-4B7D-854E-1EEC1A5AA7F2}"/>
    <dgm:cxn modelId="{A4DE35EB-B6F6-406A-99C9-D53F2CE4FE94}" srcId="{E6D50CC5-552D-4B8D-A2E0-D1E226D55D0D}" destId="{DD48AF5D-E1E1-4AF8-BD75-0C6CF687A358}" srcOrd="0" destOrd="0" parTransId="{444D001F-3C1C-4CE7-A7D3-1034957E15C9}" sibTransId="{E7E67B14-2D01-4A75-A9BA-B0FB3A5BE5A9}"/>
    <dgm:cxn modelId="{92B6E3FD-30EA-4D5D-A183-F6B4153FE7B5}" type="presOf" srcId="{F8923D26-BC34-4B40-877D-7B1000B4C6DF}" destId="{76469BD6-88AD-42CC-961F-1CFADECDD4D7}" srcOrd="0" destOrd="0" presId="urn:microsoft.com/office/officeart/2008/layout/LinedList"/>
    <dgm:cxn modelId="{ADA33B95-3EAC-48DA-A3AB-BD406F500545}" type="presParOf" srcId="{FFAA1403-3F8A-4E1D-AF54-AA5503470F07}" destId="{A64BA820-33A5-43E4-A599-626C129A926F}" srcOrd="0" destOrd="0" presId="urn:microsoft.com/office/officeart/2008/layout/LinedList"/>
    <dgm:cxn modelId="{6546FCC9-7E88-4B2A-93FB-1798700C5C4C}" type="presParOf" srcId="{FFAA1403-3F8A-4E1D-AF54-AA5503470F07}" destId="{F4EBE1BA-35CE-4047-9CB6-37A4994FFE89}" srcOrd="1" destOrd="0" presId="urn:microsoft.com/office/officeart/2008/layout/LinedList"/>
    <dgm:cxn modelId="{7D60B478-E725-4B8D-92E2-573EE1C5AA5B}" type="presParOf" srcId="{F4EBE1BA-35CE-4047-9CB6-37A4994FFE89}" destId="{4D8BD7CA-8AEE-4FEB-ACEA-A724A57A08CC}" srcOrd="0" destOrd="0" presId="urn:microsoft.com/office/officeart/2008/layout/LinedList"/>
    <dgm:cxn modelId="{1949049C-A54E-400A-97DA-060B7E4A45D5}" type="presParOf" srcId="{F4EBE1BA-35CE-4047-9CB6-37A4994FFE89}" destId="{F3C41816-0A76-4694-AC86-17D5074505FA}" srcOrd="1" destOrd="0" presId="urn:microsoft.com/office/officeart/2008/layout/LinedList"/>
    <dgm:cxn modelId="{401D959F-3034-4BE4-86AA-48630E83AE86}" type="presParOf" srcId="{FFAA1403-3F8A-4E1D-AF54-AA5503470F07}" destId="{52704F7F-6516-4A16-AD98-C273393630BC}" srcOrd="2" destOrd="0" presId="urn:microsoft.com/office/officeart/2008/layout/LinedList"/>
    <dgm:cxn modelId="{521337C5-A36E-491F-85DC-14CBFEB8586C}" type="presParOf" srcId="{FFAA1403-3F8A-4E1D-AF54-AA5503470F07}" destId="{B8FFD92D-6E9B-41E1-A4D4-F7DC348981F7}" srcOrd="3" destOrd="0" presId="urn:microsoft.com/office/officeart/2008/layout/LinedList"/>
    <dgm:cxn modelId="{3F5827FB-D2DB-4BFA-B8FC-E3223044C0B8}" type="presParOf" srcId="{B8FFD92D-6E9B-41E1-A4D4-F7DC348981F7}" destId="{53D250D7-5EAC-4D27-A9D2-3D419B7006F2}" srcOrd="0" destOrd="0" presId="urn:microsoft.com/office/officeart/2008/layout/LinedList"/>
    <dgm:cxn modelId="{87119ADF-A4BA-468C-8767-AF4707EAAFFE}" type="presParOf" srcId="{B8FFD92D-6E9B-41E1-A4D4-F7DC348981F7}" destId="{AFD55558-F4C8-4F08-BFFE-D36459EF4366}" srcOrd="1" destOrd="0" presId="urn:microsoft.com/office/officeart/2008/layout/LinedList"/>
    <dgm:cxn modelId="{8B922B1D-5C68-4AD4-B6A7-0BA87A4033B4}" type="presParOf" srcId="{FFAA1403-3F8A-4E1D-AF54-AA5503470F07}" destId="{0DC10C67-567C-412F-B996-B09560B6A051}" srcOrd="4" destOrd="0" presId="urn:microsoft.com/office/officeart/2008/layout/LinedList"/>
    <dgm:cxn modelId="{A19274BE-3189-4047-BE96-7FA65F6DED1E}" type="presParOf" srcId="{FFAA1403-3F8A-4E1D-AF54-AA5503470F07}" destId="{269CFC34-3E46-47B8-A275-205C3CDEA0D9}" srcOrd="5" destOrd="0" presId="urn:microsoft.com/office/officeart/2008/layout/LinedList"/>
    <dgm:cxn modelId="{CBC35C13-AA39-4C44-A981-452F976E57D1}" type="presParOf" srcId="{269CFC34-3E46-47B8-A275-205C3CDEA0D9}" destId="{923D8F13-B000-4456-A9DA-D59293890533}" srcOrd="0" destOrd="0" presId="urn:microsoft.com/office/officeart/2008/layout/LinedList"/>
    <dgm:cxn modelId="{B6F08EB8-4C89-44C3-870E-F5BBE7CB93CC}" type="presParOf" srcId="{269CFC34-3E46-47B8-A275-205C3CDEA0D9}" destId="{52F0E2DF-E6E9-4926-B520-59F1563A011F}" srcOrd="1" destOrd="0" presId="urn:microsoft.com/office/officeart/2008/layout/LinedList"/>
    <dgm:cxn modelId="{C37D8748-B028-46ED-ACB4-5D35313C43A1}" type="presParOf" srcId="{FFAA1403-3F8A-4E1D-AF54-AA5503470F07}" destId="{04C37A72-724E-452C-8E23-633C43571D7E}" srcOrd="6" destOrd="0" presId="urn:microsoft.com/office/officeart/2008/layout/LinedList"/>
    <dgm:cxn modelId="{C5EAB3D5-4643-4501-B6B3-88DE0753FDC3}" type="presParOf" srcId="{FFAA1403-3F8A-4E1D-AF54-AA5503470F07}" destId="{B281F8EA-C3CD-4CBD-BC99-02BB278FB67D}" srcOrd="7" destOrd="0" presId="urn:microsoft.com/office/officeart/2008/layout/LinedList"/>
    <dgm:cxn modelId="{8C842A9F-D14C-4C50-92A8-6395150A29E5}" type="presParOf" srcId="{B281F8EA-C3CD-4CBD-BC99-02BB278FB67D}" destId="{FDF10236-C5DB-4531-A447-8400C65D5860}" srcOrd="0" destOrd="0" presId="urn:microsoft.com/office/officeart/2008/layout/LinedList"/>
    <dgm:cxn modelId="{A8E449D0-04C7-454D-A32B-7D0CB108199C}" type="presParOf" srcId="{B281F8EA-C3CD-4CBD-BC99-02BB278FB67D}" destId="{E795CC79-ACFD-421E-9D16-F04D9F7FB721}" srcOrd="1" destOrd="0" presId="urn:microsoft.com/office/officeart/2008/layout/LinedList"/>
    <dgm:cxn modelId="{8C9E7DE9-9963-4E7F-B497-D143371A2945}" type="presParOf" srcId="{FFAA1403-3F8A-4E1D-AF54-AA5503470F07}" destId="{6E2E26BC-069A-40F2-97CA-07A9EB58F4DE}" srcOrd="8" destOrd="0" presId="urn:microsoft.com/office/officeart/2008/layout/LinedList"/>
    <dgm:cxn modelId="{23FC21D0-E981-452D-9BA6-D20CCB55BC9A}" type="presParOf" srcId="{FFAA1403-3F8A-4E1D-AF54-AA5503470F07}" destId="{B333432C-CF1F-414E-A08E-03B5C68D86DB}" srcOrd="9" destOrd="0" presId="urn:microsoft.com/office/officeart/2008/layout/LinedList"/>
    <dgm:cxn modelId="{FB72DC68-3701-4647-A90E-C0A3FD0B0AEF}" type="presParOf" srcId="{B333432C-CF1F-414E-A08E-03B5C68D86DB}" destId="{52849DF8-6DFD-48FD-81D2-88652DA09705}" srcOrd="0" destOrd="0" presId="urn:microsoft.com/office/officeart/2008/layout/LinedList"/>
    <dgm:cxn modelId="{C2C319D3-B968-47BF-8FED-00145591242D}" type="presParOf" srcId="{B333432C-CF1F-414E-A08E-03B5C68D86DB}" destId="{E8B1F293-04D8-47D5-89D7-32EBC827FABD}" srcOrd="1" destOrd="0" presId="urn:microsoft.com/office/officeart/2008/layout/LinedList"/>
    <dgm:cxn modelId="{6A1B44BE-E149-4C7A-BBBD-C113B5658AC5}" type="presParOf" srcId="{FFAA1403-3F8A-4E1D-AF54-AA5503470F07}" destId="{3411C1AA-1DBC-427C-94B5-171282F2FEA1}" srcOrd="10" destOrd="0" presId="urn:microsoft.com/office/officeart/2008/layout/LinedList"/>
    <dgm:cxn modelId="{9237995E-9E8C-42FE-8DBF-77A1754B5D03}" type="presParOf" srcId="{FFAA1403-3F8A-4E1D-AF54-AA5503470F07}" destId="{11C65D7F-E8C5-4A34-B5C5-D19085B09AF0}" srcOrd="11" destOrd="0" presId="urn:microsoft.com/office/officeart/2008/layout/LinedList"/>
    <dgm:cxn modelId="{80332D25-F99C-4789-8959-56B46CB9FF56}" type="presParOf" srcId="{11C65D7F-E8C5-4A34-B5C5-D19085B09AF0}" destId="{76469BD6-88AD-42CC-961F-1CFADECDD4D7}" srcOrd="0" destOrd="0" presId="urn:microsoft.com/office/officeart/2008/layout/LinedList"/>
    <dgm:cxn modelId="{69EA2B08-973A-4452-AEC6-86CE11A30D2D}" type="presParOf" srcId="{11C65D7F-E8C5-4A34-B5C5-D19085B09AF0}" destId="{B0D2294C-1D69-41BE-8B64-B63ECCAF7BB6}" srcOrd="1" destOrd="0" presId="urn:microsoft.com/office/officeart/2008/layout/LinedList"/>
    <dgm:cxn modelId="{B396228E-4E7A-465B-A434-C5EDA87EDBD7}" type="presParOf" srcId="{FFAA1403-3F8A-4E1D-AF54-AA5503470F07}" destId="{1B656F8B-80E6-436F-BF3A-60EC3C214077}" srcOrd="12" destOrd="0" presId="urn:microsoft.com/office/officeart/2008/layout/LinedList"/>
    <dgm:cxn modelId="{ABB7AD8A-ABAB-46BD-B69A-A4B2EAE781E1}" type="presParOf" srcId="{FFAA1403-3F8A-4E1D-AF54-AA5503470F07}" destId="{FA0BE036-0641-41AD-A686-811F5A74DAF9}" srcOrd="13" destOrd="0" presId="urn:microsoft.com/office/officeart/2008/layout/LinedList"/>
    <dgm:cxn modelId="{68E76D14-B596-4ECA-A118-EAAD7E849E4A}" type="presParOf" srcId="{FA0BE036-0641-41AD-A686-811F5A74DAF9}" destId="{5E7B84BC-0ABE-4420-804B-9B589F905A05}" srcOrd="0" destOrd="0" presId="urn:microsoft.com/office/officeart/2008/layout/LinedList"/>
    <dgm:cxn modelId="{BC0D16B3-A656-4DEC-A7F8-11A144113C94}" type="presParOf" srcId="{FA0BE036-0641-41AD-A686-811F5A74DAF9}" destId="{93F88F6E-B565-45C1-B41B-D568BACAAB02}" srcOrd="1" destOrd="0" presId="urn:microsoft.com/office/officeart/2008/layout/LinedList"/>
    <dgm:cxn modelId="{DEA12FFA-1884-41A0-9C05-C7ABE2AF26FE}" type="presParOf" srcId="{FFAA1403-3F8A-4E1D-AF54-AA5503470F07}" destId="{598A2A9E-D1E7-4CE5-BDDE-FE9199116785}" srcOrd="14" destOrd="0" presId="urn:microsoft.com/office/officeart/2008/layout/LinedList"/>
    <dgm:cxn modelId="{0DB135C0-83B1-4F6E-81BE-E70EC4B06BE8}" type="presParOf" srcId="{FFAA1403-3F8A-4E1D-AF54-AA5503470F07}" destId="{54AFDEAC-F789-41CF-8ADD-2693A41C2439}" srcOrd="15" destOrd="0" presId="urn:microsoft.com/office/officeart/2008/layout/LinedList"/>
    <dgm:cxn modelId="{48500C06-90B1-4D7F-B6FB-AF5C78659BF7}" type="presParOf" srcId="{54AFDEAC-F789-41CF-8ADD-2693A41C2439}" destId="{A3FF58B5-E295-40B1-BCCA-E36C9DA94B83}" srcOrd="0" destOrd="0" presId="urn:microsoft.com/office/officeart/2008/layout/LinedList"/>
    <dgm:cxn modelId="{74549B64-0E96-441A-9E36-6CD67A42F22C}" type="presParOf" srcId="{54AFDEAC-F789-41CF-8ADD-2693A41C2439}" destId="{121D5D2E-15C0-4695-9FE7-2B4B86B5D711}" srcOrd="1" destOrd="0" presId="urn:microsoft.com/office/officeart/2008/layout/LinedList"/>
    <dgm:cxn modelId="{49BAB3AA-BFD9-4405-BCFF-67E263DF152F}" type="presParOf" srcId="{FFAA1403-3F8A-4E1D-AF54-AA5503470F07}" destId="{9D86EC85-94C6-468E-9B18-D9A7AFF58497}" srcOrd="16" destOrd="0" presId="urn:microsoft.com/office/officeart/2008/layout/LinedList"/>
    <dgm:cxn modelId="{A214D8F7-5BD7-493B-9B8D-F95C1E6291E0}" type="presParOf" srcId="{FFAA1403-3F8A-4E1D-AF54-AA5503470F07}" destId="{03844FE4-31E7-4EF4-B86C-81AA9637E8AA}" srcOrd="17" destOrd="0" presId="urn:microsoft.com/office/officeart/2008/layout/LinedList"/>
    <dgm:cxn modelId="{BA154EBF-5964-4FCD-BA0D-4C55F1C78A43}" type="presParOf" srcId="{03844FE4-31E7-4EF4-B86C-81AA9637E8AA}" destId="{D5438A5F-1773-477A-91C8-975855BEFAAB}" srcOrd="0" destOrd="0" presId="urn:microsoft.com/office/officeart/2008/layout/LinedList"/>
    <dgm:cxn modelId="{B656D106-0002-4E84-B6DD-EAAC2DEF1265}" type="presParOf" srcId="{03844FE4-31E7-4EF4-B86C-81AA9637E8AA}" destId="{6AB4CDD5-92BA-460E-A206-ADD43F8E82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3779F-E569-4138-9F56-73EFB1C1BF4B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DCCC6-D0D7-46CE-B0A3-0B9528580A89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734FD-AE17-464D-96A7-6F1ACEFEFEEA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POCO GENEROSO </a:t>
          </a:r>
        </a:p>
      </dsp:txBody>
      <dsp:txXfrm>
        <a:off x="3460700" y="1178"/>
        <a:ext cx="3594199" cy="1797099"/>
      </dsp:txXfrm>
    </dsp:sp>
    <dsp:sp modelId="{29381A75-FCDA-42A7-A709-8BA1066569EE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SCARSA PLATEA DI BENEFICIARI </a:t>
          </a:r>
        </a:p>
      </dsp:txBody>
      <dsp:txXfrm>
        <a:off x="1286209" y="2553059"/>
        <a:ext cx="3594199" cy="1797099"/>
      </dsp:txXfrm>
    </dsp:sp>
    <dsp:sp modelId="{E062DAA4-7B8B-4CB0-9319-BD126CB70D02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IMPORTI BASSI</a:t>
          </a:r>
        </a:p>
      </dsp:txBody>
      <dsp:txXfrm>
        <a:off x="5635190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23DE5-841B-4C00-9862-9A020BA48C57}">
      <dsp:nvSpPr>
        <dsp:cNvPr id="0" name=""/>
        <dsp:cNvSpPr/>
      </dsp:nvSpPr>
      <dsp:spPr>
        <a:xfrm>
          <a:off x="252061" y="1895742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RDC</a:t>
          </a:r>
        </a:p>
      </dsp:txBody>
      <dsp:txXfrm>
        <a:off x="290643" y="1934324"/>
        <a:ext cx="2557435" cy="1240135"/>
      </dsp:txXfrm>
    </dsp:sp>
    <dsp:sp modelId="{2BB81D0D-EBAE-4730-8806-CD3A8817F9F7}">
      <dsp:nvSpPr>
        <dsp:cNvPr id="0" name=""/>
        <dsp:cNvSpPr/>
      </dsp:nvSpPr>
      <dsp:spPr>
        <a:xfrm rot="18770822">
          <a:off x="2638747" y="195906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374838" y="1947565"/>
        <a:ext cx="77483" cy="77483"/>
      </dsp:txXfrm>
    </dsp:sp>
    <dsp:sp modelId="{B40C6B0F-A2C3-4A07-9995-706149137479}">
      <dsp:nvSpPr>
        <dsp:cNvPr id="0" name=""/>
        <dsp:cNvSpPr/>
      </dsp:nvSpPr>
      <dsp:spPr>
        <a:xfrm>
          <a:off x="3940500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Beneficio economico</a:t>
          </a:r>
        </a:p>
      </dsp:txBody>
      <dsp:txXfrm>
        <a:off x="3979082" y="798153"/>
        <a:ext cx="2557435" cy="1240135"/>
      </dsp:txXfrm>
    </dsp:sp>
    <dsp:sp modelId="{A6E5C058-9292-46EC-9C1D-F71857539240}">
      <dsp:nvSpPr>
        <dsp:cNvPr id="0" name=""/>
        <dsp:cNvSpPr/>
      </dsp:nvSpPr>
      <dsp:spPr>
        <a:xfrm rot="19457599">
          <a:off x="6453115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7069574" y="1007052"/>
        <a:ext cx="64890" cy="64890"/>
      </dsp:txXfrm>
    </dsp:sp>
    <dsp:sp modelId="{F2FF4478-4233-4689-974B-6BFB0B932821}">
      <dsp:nvSpPr>
        <dsp:cNvPr id="0" name=""/>
        <dsp:cNvSpPr/>
      </dsp:nvSpPr>
      <dsp:spPr>
        <a:xfrm>
          <a:off x="762893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Integrazione reddituale</a:t>
          </a:r>
        </a:p>
      </dsp:txBody>
      <dsp:txXfrm>
        <a:off x="7667521" y="40706"/>
        <a:ext cx="2557435" cy="1240135"/>
      </dsp:txXfrm>
    </dsp:sp>
    <dsp:sp modelId="{B2C7030A-A829-40B3-A34F-84186AECC85E}">
      <dsp:nvSpPr>
        <dsp:cNvPr id="0" name=""/>
        <dsp:cNvSpPr/>
      </dsp:nvSpPr>
      <dsp:spPr>
        <a:xfrm rot="2142401">
          <a:off x="6453115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7069574" y="1764500"/>
        <a:ext cx="64890" cy="64890"/>
      </dsp:txXfrm>
    </dsp:sp>
    <dsp:sp modelId="{EF7474CB-C647-44EE-95AA-064FF0F07DD2}">
      <dsp:nvSpPr>
        <dsp:cNvPr id="0" name=""/>
        <dsp:cNvSpPr/>
      </dsp:nvSpPr>
      <dsp:spPr>
        <a:xfrm>
          <a:off x="762893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Contributo affitto</a:t>
          </a:r>
        </a:p>
      </dsp:txBody>
      <dsp:txXfrm>
        <a:off x="7667521" y="1555601"/>
        <a:ext cx="2557435" cy="1240135"/>
      </dsp:txXfrm>
    </dsp:sp>
    <dsp:sp modelId="{AA7F6110-0D13-4FDB-9595-146241732604}">
      <dsp:nvSpPr>
        <dsp:cNvPr id="0" name=""/>
        <dsp:cNvSpPr/>
      </dsp:nvSpPr>
      <dsp:spPr>
        <a:xfrm rot="2829178">
          <a:off x="2638747" y="309523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374838" y="3083736"/>
        <a:ext cx="77483" cy="77483"/>
      </dsp:txXfrm>
    </dsp:sp>
    <dsp:sp modelId="{1E02931C-50BD-4AF6-B88C-87BFCDC025AB}">
      <dsp:nvSpPr>
        <dsp:cNvPr id="0" name=""/>
        <dsp:cNvSpPr/>
      </dsp:nvSpPr>
      <dsp:spPr>
        <a:xfrm>
          <a:off x="3940500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Disponibilità a rendersi occupabile</a:t>
          </a:r>
        </a:p>
      </dsp:txBody>
      <dsp:txXfrm>
        <a:off x="3979082" y="3070495"/>
        <a:ext cx="2557435" cy="1240135"/>
      </dsp:txXfrm>
    </dsp:sp>
    <dsp:sp modelId="{D765708D-7D2A-4EA9-B917-8CD1769D9084}">
      <dsp:nvSpPr>
        <dsp:cNvPr id="0" name=""/>
        <dsp:cNvSpPr/>
      </dsp:nvSpPr>
      <dsp:spPr>
        <a:xfrm>
          <a:off x="6575099" y="3663317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7075673" y="3664217"/>
        <a:ext cx="52691" cy="52691"/>
      </dsp:txXfrm>
    </dsp:sp>
    <dsp:sp modelId="{1B26C1AA-9790-4CC8-AE86-AF00B9B0E5EF}">
      <dsp:nvSpPr>
        <dsp:cNvPr id="0" name=""/>
        <dsp:cNvSpPr/>
      </dsp:nvSpPr>
      <dsp:spPr>
        <a:xfrm>
          <a:off x="762893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Patto il lavoro</a:t>
          </a:r>
        </a:p>
      </dsp:txBody>
      <dsp:txXfrm>
        <a:off x="7667521" y="3070495"/>
        <a:ext cx="2557435" cy="1240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75506-584D-4F30-A4F0-65A6B27AFF2E}">
      <dsp:nvSpPr>
        <dsp:cNvPr id="0" name=""/>
        <dsp:cNvSpPr/>
      </dsp:nvSpPr>
      <dsp:spPr>
        <a:xfrm>
          <a:off x="1332147" y="1271067"/>
          <a:ext cx="2494851" cy="16640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Tasso di crescita 1,7%</a:t>
          </a:r>
        </a:p>
      </dsp:txBody>
      <dsp:txXfrm>
        <a:off x="1731323" y="1271067"/>
        <a:ext cx="2095674" cy="1664065"/>
      </dsp:txXfrm>
    </dsp:sp>
    <dsp:sp modelId="{D04DA1E8-0B3D-42B8-87D6-2D8F8AD36531}">
      <dsp:nvSpPr>
        <dsp:cNvPr id="0" name=""/>
        <dsp:cNvSpPr/>
      </dsp:nvSpPr>
      <dsp:spPr>
        <a:xfrm>
          <a:off x="1559" y="605773"/>
          <a:ext cx="1663234" cy="16632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500" kern="1200" dirty="0"/>
            <a:t>2017</a:t>
          </a:r>
        </a:p>
      </dsp:txBody>
      <dsp:txXfrm>
        <a:off x="245134" y="849348"/>
        <a:ext cx="1176084" cy="1176084"/>
      </dsp:txXfrm>
    </dsp:sp>
    <dsp:sp modelId="{A03D2456-149E-4211-83DC-B663550ECACD}">
      <dsp:nvSpPr>
        <dsp:cNvPr id="0" name=""/>
        <dsp:cNvSpPr/>
      </dsp:nvSpPr>
      <dsp:spPr>
        <a:xfrm>
          <a:off x="5490232" y="1271067"/>
          <a:ext cx="2494851" cy="16640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Tasso di crescita 0,9%</a:t>
          </a:r>
        </a:p>
      </dsp:txBody>
      <dsp:txXfrm>
        <a:off x="5889408" y="1271067"/>
        <a:ext cx="2095674" cy="1664065"/>
      </dsp:txXfrm>
    </dsp:sp>
    <dsp:sp modelId="{7C012545-45D3-4CDE-A429-8437C1D2E7FC}">
      <dsp:nvSpPr>
        <dsp:cNvPr id="0" name=""/>
        <dsp:cNvSpPr/>
      </dsp:nvSpPr>
      <dsp:spPr>
        <a:xfrm>
          <a:off x="4159644" y="605773"/>
          <a:ext cx="1663234" cy="16632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500" kern="1200" dirty="0"/>
            <a:t>2018</a:t>
          </a:r>
        </a:p>
      </dsp:txBody>
      <dsp:txXfrm>
        <a:off x="4403219" y="849348"/>
        <a:ext cx="1176084" cy="11760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46C06-4365-4B58-A085-FC14D7BCD60D}">
      <dsp:nvSpPr>
        <dsp:cNvPr id="0" name=""/>
        <dsp:cNvSpPr/>
      </dsp:nvSpPr>
      <dsp:spPr>
        <a:xfrm>
          <a:off x="1157149" y="1092528"/>
          <a:ext cx="2167115" cy="1445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Intensità della povertà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20,4%</a:t>
          </a:r>
        </a:p>
      </dsp:txBody>
      <dsp:txXfrm>
        <a:off x="1503888" y="1092528"/>
        <a:ext cx="1820376" cy="1445465"/>
      </dsp:txXfrm>
    </dsp:sp>
    <dsp:sp modelId="{63AE5D90-042F-4653-9CA2-8890712FB041}">
      <dsp:nvSpPr>
        <dsp:cNvPr id="0" name=""/>
        <dsp:cNvSpPr/>
      </dsp:nvSpPr>
      <dsp:spPr>
        <a:xfrm>
          <a:off x="1354" y="514630"/>
          <a:ext cx="1444743" cy="1444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2017</a:t>
          </a:r>
        </a:p>
      </dsp:txBody>
      <dsp:txXfrm>
        <a:off x="212932" y="726208"/>
        <a:ext cx="1021587" cy="1021587"/>
      </dsp:txXfrm>
    </dsp:sp>
    <dsp:sp modelId="{768B8EC8-ECCA-4BB7-BAF1-9285C0DAD666}">
      <dsp:nvSpPr>
        <dsp:cNvPr id="0" name=""/>
        <dsp:cNvSpPr/>
      </dsp:nvSpPr>
      <dsp:spPr>
        <a:xfrm>
          <a:off x="4769008" y="1092528"/>
          <a:ext cx="2167115" cy="1445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Intensità della povertà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19,4% </a:t>
          </a:r>
        </a:p>
      </dsp:txBody>
      <dsp:txXfrm>
        <a:off x="5115747" y="1092528"/>
        <a:ext cx="1820376" cy="1445465"/>
      </dsp:txXfrm>
    </dsp:sp>
    <dsp:sp modelId="{86EE4681-1FAB-4F17-951F-8DCB969B3024}">
      <dsp:nvSpPr>
        <dsp:cNvPr id="0" name=""/>
        <dsp:cNvSpPr/>
      </dsp:nvSpPr>
      <dsp:spPr>
        <a:xfrm>
          <a:off x="3613213" y="514630"/>
          <a:ext cx="1444743" cy="1444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2018</a:t>
          </a:r>
        </a:p>
      </dsp:txBody>
      <dsp:txXfrm>
        <a:off x="3824791" y="726208"/>
        <a:ext cx="1021587" cy="1021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BA820-33A5-43E4-A599-626C129A926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BD7CA-8AEE-4FEB-ACEA-A724A57A08CC}">
      <dsp:nvSpPr>
        <dsp:cNvPr id="0" name=""/>
        <dsp:cNvSpPr/>
      </dsp:nvSpPr>
      <dsp:spPr>
        <a:xfrm>
          <a:off x="0" y="531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Arretratezza della situazione italiana dovuta a:</a:t>
          </a:r>
          <a:endParaRPr lang="en-US" sz="2200" kern="1200" dirty="0"/>
        </a:p>
      </dsp:txBody>
      <dsp:txXfrm>
        <a:off x="0" y="531"/>
        <a:ext cx="10515600" cy="483363"/>
      </dsp:txXfrm>
    </dsp:sp>
    <dsp:sp modelId="{52704F7F-6516-4A16-AD98-C273393630BC}">
      <dsp:nvSpPr>
        <dsp:cNvPr id="0" name=""/>
        <dsp:cNvSpPr/>
      </dsp:nvSpPr>
      <dsp:spPr>
        <a:xfrm>
          <a:off x="0" y="483895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250D7-5EAC-4D27-A9D2-3D419B7006F2}">
      <dsp:nvSpPr>
        <dsp:cNvPr id="0" name=""/>
        <dsp:cNvSpPr/>
      </dsp:nvSpPr>
      <dsp:spPr>
        <a:xfrm>
          <a:off x="0" y="483895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1. familismo </a:t>
          </a:r>
          <a:endParaRPr lang="en-US" sz="2200" kern="1200"/>
        </a:p>
      </dsp:txBody>
      <dsp:txXfrm>
        <a:off x="0" y="483895"/>
        <a:ext cx="10515600" cy="483363"/>
      </dsp:txXfrm>
    </dsp:sp>
    <dsp:sp modelId="{0DC10C67-567C-412F-B996-B09560B6A051}">
      <dsp:nvSpPr>
        <dsp:cNvPr id="0" name=""/>
        <dsp:cNvSpPr/>
      </dsp:nvSpPr>
      <dsp:spPr>
        <a:xfrm>
          <a:off x="0" y="96725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D8F13-B000-4456-A9DA-D59293890533}">
      <dsp:nvSpPr>
        <dsp:cNvPr id="0" name=""/>
        <dsp:cNvSpPr/>
      </dsp:nvSpPr>
      <dsp:spPr>
        <a:xfrm>
          <a:off x="0" y="967259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2. mercato del lavoro periferico e sommerso</a:t>
          </a:r>
          <a:endParaRPr lang="en-US" sz="2200" kern="1200" dirty="0"/>
        </a:p>
      </dsp:txBody>
      <dsp:txXfrm>
        <a:off x="0" y="967259"/>
        <a:ext cx="10515600" cy="483363"/>
      </dsp:txXfrm>
    </dsp:sp>
    <dsp:sp modelId="{04C37A72-724E-452C-8E23-633C43571D7E}">
      <dsp:nvSpPr>
        <dsp:cNvPr id="0" name=""/>
        <dsp:cNvSpPr/>
      </dsp:nvSpPr>
      <dsp:spPr>
        <a:xfrm>
          <a:off x="0" y="145062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10236-C5DB-4531-A447-8400C65D5860}">
      <dsp:nvSpPr>
        <dsp:cNvPr id="0" name=""/>
        <dsp:cNvSpPr/>
      </dsp:nvSpPr>
      <dsp:spPr>
        <a:xfrm>
          <a:off x="0" y="1450623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3. debolezza istituzioni</a:t>
          </a:r>
          <a:endParaRPr lang="en-US" sz="2200" kern="1200"/>
        </a:p>
      </dsp:txBody>
      <dsp:txXfrm>
        <a:off x="0" y="1450623"/>
        <a:ext cx="10515600" cy="483363"/>
      </dsp:txXfrm>
    </dsp:sp>
    <dsp:sp modelId="{6E2E26BC-069A-40F2-97CA-07A9EB58F4DE}">
      <dsp:nvSpPr>
        <dsp:cNvPr id="0" name=""/>
        <dsp:cNvSpPr/>
      </dsp:nvSpPr>
      <dsp:spPr>
        <a:xfrm>
          <a:off x="0" y="1933987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49DF8-6DFD-48FD-81D2-88652DA09705}">
      <dsp:nvSpPr>
        <dsp:cNvPr id="0" name=""/>
        <dsp:cNvSpPr/>
      </dsp:nvSpPr>
      <dsp:spPr>
        <a:xfrm>
          <a:off x="0" y="1933987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4. timing</a:t>
          </a:r>
          <a:endParaRPr lang="en-US" sz="2200" kern="1200" dirty="0"/>
        </a:p>
      </dsp:txBody>
      <dsp:txXfrm>
        <a:off x="0" y="1933987"/>
        <a:ext cx="10515600" cy="483363"/>
      </dsp:txXfrm>
    </dsp:sp>
    <dsp:sp modelId="{3411C1AA-1DBC-427C-94B5-171282F2FEA1}">
      <dsp:nvSpPr>
        <dsp:cNvPr id="0" name=""/>
        <dsp:cNvSpPr/>
      </dsp:nvSpPr>
      <dsp:spPr>
        <a:xfrm>
          <a:off x="0" y="241735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69BD6-88AD-42CC-961F-1CFADECDD4D7}">
      <dsp:nvSpPr>
        <dsp:cNvPr id="0" name=""/>
        <dsp:cNvSpPr/>
      </dsp:nvSpPr>
      <dsp:spPr>
        <a:xfrm>
          <a:off x="0" y="3861835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Forte discontinuità e frammentazione delle misure</a:t>
          </a:r>
          <a:endParaRPr lang="en-US" sz="2200" kern="1200" dirty="0"/>
        </a:p>
      </dsp:txBody>
      <dsp:txXfrm>
        <a:off x="0" y="3861835"/>
        <a:ext cx="10515600" cy="483363"/>
      </dsp:txXfrm>
    </dsp:sp>
    <dsp:sp modelId="{1B656F8B-80E6-436F-BF3A-60EC3C214077}">
      <dsp:nvSpPr>
        <dsp:cNvPr id="0" name=""/>
        <dsp:cNvSpPr/>
      </dsp:nvSpPr>
      <dsp:spPr>
        <a:xfrm>
          <a:off x="0" y="290071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B84BC-0ABE-4420-804B-9B589F905A05}">
      <dsp:nvSpPr>
        <dsp:cNvPr id="0" name=""/>
        <dsp:cNvSpPr/>
      </dsp:nvSpPr>
      <dsp:spPr>
        <a:xfrm>
          <a:off x="0" y="2900714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/>
            <a:t>Eterogeneità territoriale</a:t>
          </a:r>
          <a:endParaRPr lang="en-US" sz="2200" kern="1200"/>
        </a:p>
      </dsp:txBody>
      <dsp:txXfrm>
        <a:off x="0" y="2900714"/>
        <a:ext cx="10515600" cy="483363"/>
      </dsp:txXfrm>
    </dsp:sp>
    <dsp:sp modelId="{598A2A9E-D1E7-4CE5-BDDE-FE9199116785}">
      <dsp:nvSpPr>
        <dsp:cNvPr id="0" name=""/>
        <dsp:cNvSpPr/>
      </dsp:nvSpPr>
      <dsp:spPr>
        <a:xfrm>
          <a:off x="0" y="3384078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F58B5-E295-40B1-BCCA-E36C9DA94B83}">
      <dsp:nvSpPr>
        <dsp:cNvPr id="0" name=""/>
        <dsp:cNvSpPr/>
      </dsp:nvSpPr>
      <dsp:spPr>
        <a:xfrm>
          <a:off x="0" y="3384078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Sfida </a:t>
          </a:r>
          <a:r>
            <a:rPr lang="it-IT" sz="2200" b="1" kern="1200" dirty="0">
              <a:sym typeface="Wingdings" panose="05000000000000000000" pitchFamily="2" charset="2"/>
            </a:rPr>
            <a:t></a:t>
          </a:r>
          <a:r>
            <a:rPr lang="it-IT" sz="2200" b="1" kern="1200" dirty="0"/>
            <a:t> riequilibrio delle risorse</a:t>
          </a:r>
          <a:endParaRPr lang="en-US" sz="2200" kern="1200" dirty="0"/>
        </a:p>
      </dsp:txBody>
      <dsp:txXfrm>
        <a:off x="0" y="3384078"/>
        <a:ext cx="10515600" cy="483363"/>
      </dsp:txXfrm>
    </dsp:sp>
    <dsp:sp modelId="{9D86EC85-94C6-468E-9B18-D9A7AFF58497}">
      <dsp:nvSpPr>
        <dsp:cNvPr id="0" name=""/>
        <dsp:cNvSpPr/>
      </dsp:nvSpPr>
      <dsp:spPr>
        <a:xfrm>
          <a:off x="0" y="3867442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38A5F-1773-477A-91C8-975855BEFAAB}">
      <dsp:nvSpPr>
        <dsp:cNvPr id="0" name=""/>
        <dsp:cNvSpPr/>
      </dsp:nvSpPr>
      <dsp:spPr>
        <a:xfrm>
          <a:off x="0" y="3867442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kern="1200"/>
        </a:p>
      </dsp:txBody>
      <dsp:txXfrm>
        <a:off x="0" y="3867442"/>
        <a:ext cx="10515600" cy="483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B6A3B6-D8D3-4039-94F1-9ECC3A093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6BC6F2-8E3D-475A-A955-8CEB873B2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B8EB49-96BF-4C7A-BF27-68523A4A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10703E-8D31-4234-88CF-136808D1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831BE1-9D59-451E-8694-238CC012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7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7D29BF-269E-4FBB-85F6-F62BE57E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CAA53D-2B80-4682-86DB-F22568291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F786AD-D101-4023-A683-5250CC1D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751414-D021-4653-9D99-BA0D9812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8702AD-6C3D-418F-B298-6DCBCEB8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8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8C5BB71-E69E-484E-B80B-1D75385AF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559BC5-40AD-428E-8132-0A0DCB4BB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DACE28-876B-4B57-A14F-FCD6196A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A1820D-8D9D-4BA6-9893-B971DA81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EFD375-9B68-4B40-B132-1D1DDA0D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25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C8BBB-F8D5-4220-98A4-C7AD69EE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E2814-91BA-4F5D-9C97-481F5063B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BF4F0E-E28E-48CE-9502-B08E51B9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EFB886-3E20-4475-A1B0-692AEA60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40E9AE-569B-42AC-B5F6-F667AFEF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94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B25359-D603-4911-AE0B-34E7FC635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AAD480-49A0-40F5-B3C1-74CEDCEE8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731914-7AC2-4AFB-A694-1F954204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AFA47B-2A74-4AA1-AF03-E5837DB8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C9C68A-D015-45F0-89D5-B32C1E7A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54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A0E88-2646-4850-94B2-E26C53B2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4D48F-402E-4F1C-BBE1-FA82C8903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059189-0E04-44F2-BCB7-25D18ECA7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1D836B-6E21-4654-B038-C89287E4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97242D-9305-4BAE-9478-E95CD855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28D7EE-91D7-4C05-8D85-449C7961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D09512-654E-40BA-9867-41DE4A1A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4F556F-D761-4584-BF49-B2F2130CB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C86486-8D15-413C-B003-7CFB51A5D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CD8A25-7533-4D97-AF7B-4E3B7BA0F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71FCF4C-106E-4544-AD50-F33CD60C5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53B8F6-A891-4B62-B882-EC913CF9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F11D9EE-EFDF-4DA7-B3E9-190D2003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AE95C9-B573-4DF1-B388-424C9909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74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F090F-88C1-441E-86A3-A64DB74D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52AB46-6488-4D1C-B295-FE09C5D7C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CC3A37-BD6A-4BCF-9200-A0603657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85AC5B2-8BAB-4E60-8614-C70D67E0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61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8182D0-85CC-4518-AE24-392A818A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E97B82-12F5-475A-A5B5-9EAD9D2F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7164B-4371-4E9A-9C97-673910D9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46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1FA91-5CE5-447E-9BE7-A0DF70A7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80E367-076D-4216-97D5-ADE9F598C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AB1256-6BF2-4E11-960A-6A9A0906B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C6DA2-9509-47DA-B685-2BA6E03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1B52ED-A215-44E7-810F-7601B49A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DDDD4B-6A21-4F59-A079-54BE36DF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01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115BC-EAF0-4774-B5D4-B6E34E37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B2C2F3A-853D-44FA-AE4A-D5015B6EC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88EF56-30A4-4FFE-A029-A21EDC930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1C8323-274C-4034-983B-2BFD6CB6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5D62BA-2F81-456C-BC0E-9E46492E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9A2C00-175F-47F1-BDA3-AB7D0CDD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0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59D8200-E557-4B5A-B718-49022710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DB9C90-230F-4364-A46B-990C784F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A789E7-7691-43FF-99D7-503D85DE7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6289-24A3-44F4-A8E6-FA616EE1AD7E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DE0618-195A-4B3E-A3D8-B892F3F31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6B6CF3-7091-428A-A8C9-A0EE8A726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C8A1-AE36-43C6-A04B-5AAF510ACD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29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ondowelfare.it/povert-e-inclusione/il-reddito-di-inclusione-funzionava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www.secondowelfare.it/povert-e-inclusione/il-reddito-di-inclusione-funzionava.html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s://www.secondowelfare.it/povert-e-inclusione/il-reddito-di-inclusione-funzionava.html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lforum.it/dal-reddito-di-inclusione-al-reddito-di-cittadinanza-gli-effetti-in-regione-toscana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elforum.it/dal-reddito-di-inclusione-al-reddito-di-cittadinanza-gli-effetti-in-regione-toscana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elforum.it/dal-reddito-di-inclusione-al-reddito-di-cittadinanza-gli-effetti-in-regione-toscana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temi.camera.it/leg18/post/OCD15-13676/lotta-alla-poverta-dal-sia-al-rei.htm" TargetMode="External"/><Relationship Id="rId13" Type="http://schemas.openxmlformats.org/officeDocument/2006/relationships/hyperlink" Target="https://welforum.it/dal-reddito-di-inclusione-al-reddito-di-cittadinanza-gli-effetti-in-regione-toscana/" TargetMode="External"/><Relationship Id="rId3" Type="http://schemas.openxmlformats.org/officeDocument/2006/relationships/hyperlink" Target="http://www.inps.it/docallegatiNP/Mig/Dati_analisi_bilanci/Rapporti_annuali/Inps_R.A._XVII_bassa.pdf" TargetMode="External"/><Relationship Id="rId7" Type="http://schemas.openxmlformats.org/officeDocument/2006/relationships/hyperlink" Target="https://www.inps.it/nuovoportaleinps/default.aspx?itemdir=52402" TargetMode="External"/><Relationship Id="rId12" Type="http://schemas.openxmlformats.org/officeDocument/2006/relationships/hyperlink" Target="https://www.secondowelfare.it/povert-e-inclusione/il-reddito-di-inclusione-funzionava.html" TargetMode="External"/><Relationship Id="rId2" Type="http://schemas.openxmlformats.org/officeDocument/2006/relationships/hyperlink" Target="http://www.lavoro.gov.it/temi-e-priorita/poverta-ed-esclusione-sociale/focus-on/Reddito-di-Inclusione-ReI/Documents/INAPP-Bari-4-12-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tat.it/it/files/2019/06/Spese-delle-famiglie-Anno-2018_rev.pdf" TargetMode="External"/><Relationship Id="rId11" Type="http://schemas.openxmlformats.org/officeDocument/2006/relationships/hyperlink" Target="http://www.regione.toscana.it/documents/10180/13843813/Le+poverta+in+Toscana+2018/5275a119-4d90-4fcc-91eb-f696dc53e9cb" TargetMode="External"/><Relationship Id="rId5" Type="http://schemas.openxmlformats.org/officeDocument/2006/relationships/hyperlink" Target="https://www.istat.it/it/archivio/230897" TargetMode="External"/><Relationship Id="rId10" Type="http://schemas.openxmlformats.org/officeDocument/2006/relationships/hyperlink" Target="https://www.eticaeconomia.it/il-nuovo-reddito-di-cittadinanza-ed-il-rei-analogie-e-differenze" TargetMode="External"/><Relationship Id="rId4" Type="http://schemas.openxmlformats.org/officeDocument/2006/relationships/hyperlink" Target="http://www.istat.it/it/archivio/231263" TargetMode="External"/><Relationship Id="rId9" Type="http://schemas.openxmlformats.org/officeDocument/2006/relationships/hyperlink" Target="https://welforum.it/reddito-di-inclusione-che-cosa-cambia-rispetto-al-s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F7ECFD5-01B6-45D8-910F-03B9B351C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6100"/>
              <a:t>L’ESPERIENZA DEL REDDITO MINIMO IN ITALIA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A1D2D-4654-4149-840D-F374F76CB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it-IT" sz="2800"/>
              <a:t>Origini e sviluppi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F8294C1-99B5-4CF2-A240-7523DFE14DD2}"/>
              </a:ext>
            </a:extLst>
          </p:cNvPr>
          <p:cNvSpPr txBox="1"/>
          <p:nvPr/>
        </p:nvSpPr>
        <p:spPr>
          <a:xfrm>
            <a:off x="9357914" y="5591974"/>
            <a:ext cx="2557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Balli Susanna</a:t>
            </a:r>
          </a:p>
          <a:p>
            <a:r>
              <a:rPr lang="it-IT" dirty="0"/>
              <a:t>Mannelli Chiara</a:t>
            </a:r>
          </a:p>
          <a:p>
            <a:r>
              <a:rPr lang="it-IT" dirty="0"/>
              <a:t>Notte Paola</a:t>
            </a:r>
          </a:p>
        </p:txBody>
      </p:sp>
    </p:spTree>
    <p:extLst>
      <p:ext uri="{BB962C8B-B14F-4D97-AF65-F5344CB8AC3E}">
        <p14:creationId xmlns:p14="http://schemas.microsoft.com/office/powerpoint/2010/main" val="350718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264737-0B3B-47D6-922C-19849B45A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CRITICITA’ DEL REI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1C199B0-C863-45F8-8580-7933B0231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183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15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32AD1F-232E-48B6-89C3-E6588D30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COME FUNZIONA IL </a:t>
            </a:r>
            <a:r>
              <a:rPr lang="it-IT" dirty="0" err="1"/>
              <a:t>RdC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1A914B-E248-4DFF-AA76-7C1FACAE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747569"/>
          </a:xfrm>
        </p:spPr>
        <p:txBody>
          <a:bodyPr>
            <a:normAutofit/>
          </a:bodyPr>
          <a:lstStyle/>
          <a:p>
            <a:r>
              <a:rPr lang="it-IT" sz="3200" dirty="0"/>
              <a:t>Introdotto il 17 gennaio con il decreto legge 4/2019</a:t>
            </a:r>
          </a:p>
          <a:p>
            <a:r>
              <a:rPr lang="it-IT" sz="3200" dirty="0"/>
              <a:t>Nome improprio</a:t>
            </a:r>
            <a:r>
              <a:rPr lang="it-IT" sz="6400" dirty="0"/>
              <a:t>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3A755977-64F4-4739-9F6D-7BAA07FD9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603312"/>
              </p:ext>
            </p:extLst>
          </p:nvPr>
        </p:nvGraphicFramePr>
        <p:xfrm>
          <a:off x="627185" y="23853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42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C90B866-4A35-4023-BD15-127776E1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 dirty="0"/>
              <a:t>REQUISITI D’ACCESSO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7ACD1D-92EA-4129-9BCC-3B887853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it-IT" dirty="0"/>
              <a:t>Residenza in Italia da almeno 10 anni, di cui gli ultimi 2 continuativi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Cittadini italiani o dell’Unione Europea</a:t>
            </a:r>
          </a:p>
          <a:p>
            <a:r>
              <a:rPr lang="it-IT" dirty="0"/>
              <a:t>Soggiornanti di lungo periodo o apolidi</a:t>
            </a:r>
          </a:p>
          <a:p>
            <a:r>
              <a:rPr lang="it-IT" dirty="0"/>
              <a:t>Titolari di protezione internazionale</a:t>
            </a:r>
          </a:p>
          <a:p>
            <a:r>
              <a:rPr lang="it-IT" dirty="0"/>
              <a:t>Non godere di altri benefici legati alla disoccupazione</a:t>
            </a:r>
          </a:p>
        </p:txBody>
      </p:sp>
      <p:sp>
        <p:nvSpPr>
          <p:cNvPr id="4" name="Segno di addizione 3">
            <a:extLst>
              <a:ext uri="{FF2B5EF4-FFF2-40B4-BE49-F238E27FC236}">
                <a16:creationId xmlns:a16="http://schemas.microsoft.com/office/drawing/2014/main" id="{3F437962-BCA7-41D1-9136-D2E549930113}"/>
              </a:ext>
            </a:extLst>
          </p:cNvPr>
          <p:cNvSpPr/>
          <p:nvPr/>
        </p:nvSpPr>
        <p:spPr>
          <a:xfrm>
            <a:off x="1403916" y="3170582"/>
            <a:ext cx="477079" cy="516835"/>
          </a:xfrm>
          <a:prstGeom prst="mathPlus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09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BC6CD-FB25-426D-BCF1-79365A86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r>
              <a:rPr lang="it-IT"/>
              <a:t>BENEFICIO ECONOMICO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D8B12E6-0BF1-4CF7-8411-240C4328CFBD}"/>
              </a:ext>
            </a:extLst>
          </p:cNvPr>
          <p:cNvSpPr txBox="1"/>
          <p:nvPr/>
        </p:nvSpPr>
        <p:spPr>
          <a:xfrm>
            <a:off x="1322362" y="1677436"/>
            <a:ext cx="83924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Valore ISEE inferiore a 9.360 €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Durata pari al REI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Diverso metodo di calcolo dell’ammontare del denaro (</a:t>
            </a:r>
            <a:r>
              <a:rPr lang="it-IT" sz="2800" dirty="0" err="1"/>
              <a:t>RdC</a:t>
            </a:r>
            <a:r>
              <a:rPr lang="it-IT" sz="2800" dirty="0"/>
              <a:t> PIU’ GENEROSO del REI)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AD56E0F-E1B4-4C73-BF05-014C56DF4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96579"/>
            <a:ext cx="9917427" cy="162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546779-BF11-4D2E-8126-70CF3783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PATTO PER IL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739811-16D4-4BB1-A0ED-4D2A90B8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Percorso personalizzato di accompagnamento al lavoro</a:t>
            </a:r>
          </a:p>
          <a:p>
            <a:r>
              <a:rPr lang="it-IT" dirty="0"/>
              <a:t>Stipulato con Centro per l’Impiego o Agenzia per il Lavoro </a:t>
            </a:r>
          </a:p>
          <a:p>
            <a:r>
              <a:rPr lang="it-IT" dirty="0"/>
              <a:t>Obbligo di accettare almeno una delle tre offerte di lavoro congrue ricevute nei primi 12 mesi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ACAA868-872E-41E0-BF6A-56EBDF4BE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863" y="3429000"/>
            <a:ext cx="5410955" cy="34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8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882A0B-E96D-4B34-AE00-6DE3A460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PATTO PER L’INCLUSIONE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07DF73-E62E-4007-98BE-4CD97F55C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it-IT" sz="3200" dirty="0"/>
              <a:t>Per soggetti non pronti ad un immediato inserimento lavorativo</a:t>
            </a:r>
          </a:p>
          <a:p>
            <a:r>
              <a:rPr lang="it-IT" sz="3200" dirty="0"/>
              <a:t>Coinvolgimento del servizio sociale comunale</a:t>
            </a:r>
          </a:p>
          <a:p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CF7773D-E505-4CFA-A7CE-B322A4D37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4" r="1" b="1"/>
          <a:stretch/>
        </p:blipFill>
        <p:spPr>
          <a:xfrm>
            <a:off x="4855665" y="1690689"/>
            <a:ext cx="6809733" cy="466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43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4FA6CA6F-6278-4D92-997D-162A6D38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/>
              <a:t>DECADENZA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985190BC-92CC-4B3A-A466-39781B4B1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dirty="0"/>
              <a:t>Scadenza temporale</a:t>
            </a:r>
          </a:p>
          <a:p>
            <a:pPr marL="514350" indent="-514350">
              <a:buAutoNum type="arabicPeriod"/>
            </a:pPr>
            <a:r>
              <a:rPr lang="it-IT" dirty="0"/>
              <a:t>Mancata adesione o mancato rispetto degli impegni previsti dai Patti (decadenza al terzo richiamo)</a:t>
            </a:r>
          </a:p>
          <a:p>
            <a:pPr marL="514350" indent="-514350">
              <a:buAutoNum type="arabicPeriod"/>
            </a:pPr>
            <a:r>
              <a:rPr lang="it-IT" dirty="0"/>
              <a:t>Modifica condizione economica</a:t>
            </a:r>
          </a:p>
        </p:txBody>
      </p:sp>
    </p:spTree>
    <p:extLst>
      <p:ext uri="{BB962C8B-B14F-4D97-AF65-F5344CB8AC3E}">
        <p14:creationId xmlns:p14="http://schemas.microsoft.com/office/powerpoint/2010/main" val="582060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C0E2067-39C3-4BAB-B47F-F1BB3A5B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/>
              <a:t>ASPETTI POSITIVI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BA2F07-8166-4D11-B7F2-6B8F9EAC3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it-IT" dirty="0"/>
              <a:t>Introduzione Pensione di Cittadinanza</a:t>
            </a:r>
          </a:p>
          <a:p>
            <a:r>
              <a:rPr lang="it-IT" dirty="0"/>
              <a:t>Maggiore generosità rispetto al REI (Ampliamento della platea dei beneficiari e della somma erogata)</a:t>
            </a:r>
          </a:p>
          <a:p>
            <a:r>
              <a:rPr lang="it-IT" dirty="0"/>
              <a:t>Maggior finanziamento (</a:t>
            </a:r>
            <a:r>
              <a:rPr lang="it-IT" dirty="0" err="1"/>
              <a:t>RdC</a:t>
            </a:r>
            <a:r>
              <a:rPr lang="it-IT" dirty="0"/>
              <a:t> 7 miliardi, REI 2 miliardi)</a:t>
            </a:r>
          </a:p>
          <a:p>
            <a:r>
              <a:rPr lang="it-IT" dirty="0"/>
              <a:t>Welfare to work</a:t>
            </a:r>
          </a:p>
        </p:txBody>
      </p:sp>
    </p:spTree>
    <p:extLst>
      <p:ext uri="{BB962C8B-B14F-4D97-AF65-F5344CB8AC3E}">
        <p14:creationId xmlns:p14="http://schemas.microsoft.com/office/powerpoint/2010/main" val="233903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317A413-1D31-41E8-AF21-20C898EB3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 dirty="0"/>
              <a:t>CRITICITA’ </a:t>
            </a:r>
            <a:r>
              <a:rPr lang="it-IT" sz="4000" dirty="0" err="1"/>
              <a:t>RdC</a:t>
            </a:r>
            <a:endParaRPr lang="it-IT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B4F4A-F7D2-43C3-AAD9-792CA59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144119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10 anni di residenza possono essere un requisito discriminatorio per potenziali beneficiari stranieri</a:t>
            </a:r>
          </a:p>
          <a:p>
            <a:r>
              <a:rPr lang="it-IT" sz="2400" dirty="0"/>
              <a:t>Minore coinvolgimento dei Comuni </a:t>
            </a:r>
          </a:p>
          <a:p>
            <a:r>
              <a:rPr lang="it-IT" sz="2400" dirty="0"/>
              <a:t>Pur rappresentando un LEP resta condizionato ai limiti di spesa </a:t>
            </a:r>
            <a:r>
              <a:rPr lang="it-IT" sz="2400" i="1" dirty="0"/>
              <a:t>(In caso di esaurimento delle risorse disponibili per l’esercizio di riferimento è possibile una rimodulazione dell’ammontare del benefici - art. 12)</a:t>
            </a:r>
          </a:p>
          <a:p>
            <a:r>
              <a:rPr lang="it-IT" sz="2400" dirty="0"/>
              <a:t>La scala di equivalenza utilizzata per calcolare l’ammontare del beneficio economico penalizza le famiglie numerose con figli minori.</a:t>
            </a:r>
          </a:p>
        </p:txBody>
      </p:sp>
    </p:spTree>
    <p:extLst>
      <p:ext uri="{BB962C8B-B14F-4D97-AF65-F5344CB8AC3E}">
        <p14:creationId xmlns:p14="http://schemas.microsoft.com/office/powerpoint/2010/main" val="202085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21488E6-593B-4928-AFC9-E1DE43D80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L’ESPERIENZA DEL REDDITO MINIMO IN ITALIA PUO’ DEFINIRSI UN SUCCESSO?</a:t>
            </a:r>
          </a:p>
        </p:txBody>
      </p:sp>
      <p:pic>
        <p:nvPicPr>
          <p:cNvPr id="14" name="Segnaposto contenuto 13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A35893F1-3409-4F2D-894F-9014CF811A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14" y="1396588"/>
            <a:ext cx="10933971" cy="456493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8B94EC-4B17-4FAD-9435-BE0EB0F6F0D8}"/>
              </a:ext>
            </a:extLst>
          </p:cNvPr>
          <p:cNvSpPr txBox="1"/>
          <p:nvPr/>
        </p:nvSpPr>
        <p:spPr>
          <a:xfrm>
            <a:off x="8507422" y="5461412"/>
            <a:ext cx="326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3"/>
              </a:rPr>
              <a:t>https://www.secondowelfare.it/povert-e-inclusione/il-reddito-di-inclusione-funzionava.html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729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849F3D-60B2-4D38-B93A-8C5DFD87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25060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INQUADRAMENTO STORICO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3A9B22-D068-435C-9D6D-A688C94B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 fontScale="92500"/>
          </a:bodyPr>
          <a:lstStyle/>
          <a:p>
            <a:r>
              <a:rPr lang="it-IT" sz="2400" dirty="0"/>
              <a:t>Italia in netto ritardo rispetto all’Unione Europea-15 </a:t>
            </a:r>
          </a:p>
          <a:p>
            <a:r>
              <a:rPr lang="it-IT" sz="2400" dirty="0"/>
              <a:t>Commissione Onofri (1997 Governo Prodi) evidenza la necessità dell’introduzione di un reddito minimo</a:t>
            </a:r>
          </a:p>
          <a:p>
            <a:r>
              <a:rPr lang="it-IT" sz="2400" dirty="0"/>
              <a:t>Misura sperimentale, che prevedeva componente </a:t>
            </a:r>
            <a:r>
              <a:rPr lang="it-IT" sz="2400" b="1" dirty="0"/>
              <a:t>monetaria </a:t>
            </a:r>
            <a:r>
              <a:rPr lang="it-IT" sz="2400" dirty="0"/>
              <a:t>e una di </a:t>
            </a:r>
            <a:r>
              <a:rPr lang="it-IT" sz="2400" b="1" dirty="0"/>
              <a:t>attivazione</a:t>
            </a:r>
            <a:r>
              <a:rPr lang="it-IT" sz="2400" dirty="0"/>
              <a:t>, per 2 anni (1998-2000) in 39 Comuni. Tale misura viene estesa nel 2001 a 306 Comuni.</a:t>
            </a:r>
          </a:p>
          <a:p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E164904-B659-4BF9-B3F4-F6DDAC9728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" r="1" b="5411"/>
          <a:stretch/>
        </p:blipFill>
        <p:spPr>
          <a:xfrm>
            <a:off x="4798360" y="1320731"/>
            <a:ext cx="7123133" cy="488273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AD20BE-1B38-4307-BA1D-BAEF2DD1654E}"/>
              </a:ext>
            </a:extLst>
          </p:cNvPr>
          <p:cNvSpPr txBox="1"/>
          <p:nvPr/>
        </p:nvSpPr>
        <p:spPr>
          <a:xfrm>
            <a:off x="5261113" y="6176963"/>
            <a:ext cx="567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M. Ferrera, Le politiche sociali, il Mulino 2013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CE86D01-32D4-466C-8E02-8162BC6AB307}"/>
              </a:ext>
            </a:extLst>
          </p:cNvPr>
          <p:cNvCxnSpPr/>
          <p:nvPr/>
        </p:nvCxnSpPr>
        <p:spPr>
          <a:xfrm>
            <a:off x="4636007" y="5864087"/>
            <a:ext cx="4257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815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016FD-EB88-4FDB-BF3A-BC7A3128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667"/>
            <a:ext cx="10515600" cy="4351338"/>
          </a:xfrm>
        </p:spPr>
        <p:txBody>
          <a:bodyPr/>
          <a:lstStyle/>
          <a:p>
            <a:r>
              <a:rPr lang="it-IT" dirty="0"/>
              <a:t>Nel biennio 2017-2018 è stata riscontrato un rallentamento nella crescita dell’economia Italiana e di conseguenza una contrazione dei consumi delle famiglie</a:t>
            </a:r>
          </a:p>
          <a:p>
            <a:endParaRPr lang="it-IT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74FB412-C6CA-43E1-B240-89BB95569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173540"/>
              </p:ext>
            </p:extLst>
          </p:nvPr>
        </p:nvGraphicFramePr>
        <p:xfrm>
          <a:off x="2299286" y="1978447"/>
          <a:ext cx="7986643" cy="354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5C5CB36-9765-4323-93C1-AEF0512DBB6F}"/>
              </a:ext>
            </a:extLst>
          </p:cNvPr>
          <p:cNvSpPr txBox="1"/>
          <p:nvPr/>
        </p:nvSpPr>
        <p:spPr>
          <a:xfrm>
            <a:off x="8507422" y="5461412"/>
            <a:ext cx="326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7"/>
              </a:rPr>
              <a:t>https://www.secondowelfare.it/povert-e-inclusione/il-reddito-di-inclusione-funzionava.html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321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E3857F-646B-4D9C-983E-54020AE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3"/>
            <a:ext cx="10515600" cy="278958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Dunque la povertà avrebbe dovuto subire un aumento </a:t>
            </a:r>
          </a:p>
          <a:p>
            <a:r>
              <a:rPr lang="it-IT" dirty="0"/>
              <a:t>L’intensità della povertà, ovvero quanto la spesa mensile della famiglie povere è sotto la linea di povertà, tuttavia è in riduzione</a:t>
            </a:r>
          </a:p>
          <a:p>
            <a:r>
              <a:rPr lang="it-IT" dirty="0"/>
              <a:t>Questo può essere dovuto al REI</a:t>
            </a:r>
          </a:p>
          <a:p>
            <a:r>
              <a:rPr lang="it-IT" dirty="0"/>
              <a:t>Il 79% dell’erogazione di REI è avvenuto a vantaggio delle famiglie che si collocano tra il 10% più povero della popolazione</a:t>
            </a:r>
          </a:p>
          <a:p>
            <a:r>
              <a:rPr lang="it-IT" dirty="0"/>
              <a:t>L’INPS sostiene che pur non avendo consentito un’uscita dalla condizione di povertà, il REI ha consentito una diminuzione dell’intensità della stessa. </a:t>
            </a:r>
          </a:p>
          <a:p>
            <a:endParaRPr lang="it-IT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AFD7FF18-76EC-4ED6-B1DE-37962D981E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125840"/>
              </p:ext>
            </p:extLst>
          </p:nvPr>
        </p:nvGraphicFramePr>
        <p:xfrm>
          <a:off x="1080087" y="3035456"/>
          <a:ext cx="6937479" cy="305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E39A71C0-9645-450E-B2D6-BB9E00D09175}"/>
              </a:ext>
            </a:extLst>
          </p:cNvPr>
          <p:cNvSpPr txBox="1"/>
          <p:nvPr/>
        </p:nvSpPr>
        <p:spPr>
          <a:xfrm>
            <a:off x="8666448" y="5381899"/>
            <a:ext cx="326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7"/>
              </a:rPr>
              <a:t>https://www.secondowelfare.it/povert-e-inclusione/il-reddito-di-inclusione-funzionava.html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12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Segnaposto contenuto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1E4AB6EE-54E4-46CF-936A-D9BD1DE84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78" y="625683"/>
            <a:ext cx="6288623" cy="54553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A15017-EBE9-4A11-8424-46266529F0D8}"/>
              </a:ext>
            </a:extLst>
          </p:cNvPr>
          <p:cNvSpPr txBox="1"/>
          <p:nvPr/>
        </p:nvSpPr>
        <p:spPr>
          <a:xfrm>
            <a:off x="560059" y="3611101"/>
            <a:ext cx="4023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BENEFICIARI REI NELLE REGIONI ITALIANE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A1026801-0B56-44BF-8D80-1EB1A605C381}"/>
              </a:ext>
            </a:extLst>
          </p:cNvPr>
          <p:cNvCxnSpPr/>
          <p:nvPr/>
        </p:nvCxnSpPr>
        <p:spPr>
          <a:xfrm>
            <a:off x="4717774" y="4890052"/>
            <a:ext cx="4257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2F7C873-F317-4D14-97CD-8876250ADFC5}"/>
              </a:ext>
            </a:extLst>
          </p:cNvPr>
          <p:cNvCxnSpPr/>
          <p:nvPr/>
        </p:nvCxnSpPr>
        <p:spPr>
          <a:xfrm>
            <a:off x="4717774" y="5758070"/>
            <a:ext cx="4257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4AFDF28-7C00-4E47-80DA-02276542BDD1}"/>
              </a:ext>
            </a:extLst>
          </p:cNvPr>
          <p:cNvSpPr txBox="1"/>
          <p:nvPr/>
        </p:nvSpPr>
        <p:spPr>
          <a:xfrm>
            <a:off x="8110330" y="6159618"/>
            <a:ext cx="296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INPS Rapporto luglio 2018</a:t>
            </a:r>
          </a:p>
        </p:txBody>
      </p:sp>
    </p:spTree>
    <p:extLst>
      <p:ext uri="{BB962C8B-B14F-4D97-AF65-F5344CB8AC3E}">
        <p14:creationId xmlns:p14="http://schemas.microsoft.com/office/powerpoint/2010/main" val="103861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Segnaposto contenuto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3457920C-EAFD-4C53-BACC-326EC06CF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7" y="1706462"/>
            <a:ext cx="10249464" cy="148617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A2C869-5453-4352-8248-A972525C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5542925"/>
            <a:ext cx="7729728" cy="76897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BENEFICIARI REI ITALIA</a:t>
            </a:r>
          </a:p>
        </p:txBody>
      </p:sp>
      <p:pic>
        <p:nvPicPr>
          <p:cNvPr id="7" name="Immagine 6" descr="Immagine che contiene coltello&#10;&#10;Descrizione generata automaticamente">
            <a:extLst>
              <a:ext uri="{FF2B5EF4-FFF2-40B4-BE49-F238E27FC236}">
                <a16:creationId xmlns:a16="http://schemas.microsoft.com/office/drawing/2014/main" id="{1FAFF90C-2564-445D-9821-AF5AEBA54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7" y="113072"/>
            <a:ext cx="10648647" cy="159339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B21C48-F1E1-477E-9116-F8527472725D}"/>
              </a:ext>
            </a:extLst>
          </p:cNvPr>
          <p:cNvSpPr txBox="1"/>
          <p:nvPr/>
        </p:nvSpPr>
        <p:spPr>
          <a:xfrm>
            <a:off x="8252244" y="3409239"/>
            <a:ext cx="296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INPS Rapporto luglio 2018</a:t>
            </a:r>
          </a:p>
        </p:txBody>
      </p:sp>
    </p:spTree>
    <p:extLst>
      <p:ext uri="{BB962C8B-B14F-4D97-AF65-F5344CB8AC3E}">
        <p14:creationId xmlns:p14="http://schemas.microsoft.com/office/powerpoint/2010/main" val="1155257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7C7294-1724-45C6-AAF0-DB5A6D2A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REGIONE TOSCANA TRA REI E RDC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Segnaposto contenuto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78DE2AED-64EB-4E6B-9E56-71F8C695B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2" y="1962819"/>
            <a:ext cx="11420856" cy="299797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3C3FE7-C6CA-4C66-A560-4C4D1DBDAD26}"/>
              </a:ext>
            </a:extLst>
          </p:cNvPr>
          <p:cNvSpPr txBox="1"/>
          <p:nvPr/>
        </p:nvSpPr>
        <p:spPr>
          <a:xfrm>
            <a:off x="1409368" y="5228957"/>
            <a:ext cx="9373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3"/>
              </a:rPr>
              <a:t>https://welforum.it/dal-reddito-di-inclusione-al-reddito-di-cittadinanza-gli-effetti-in-regione-toscana/</a:t>
            </a:r>
            <a:r>
              <a:rPr lang="it-IT" dirty="0"/>
              <a:t> I seguenti dati sono delle proiezioni ipotetiche che utilizzano i dati delle Dichiarazioni Sostitutive Uniche presentate nel 2018 dai toscani per certificare l’Indicatore della Situazione Economica Equivalente.</a:t>
            </a:r>
          </a:p>
        </p:txBody>
      </p:sp>
    </p:spTree>
    <p:extLst>
      <p:ext uri="{BB962C8B-B14F-4D97-AF65-F5344CB8AC3E}">
        <p14:creationId xmlns:p14="http://schemas.microsoft.com/office/powerpoint/2010/main" val="3143766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DD6BED6-3BFB-4515-85B3-0215B4CB2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4" y="304822"/>
            <a:ext cx="10185009" cy="5149439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7CF0D5-0850-4862-B573-5FDB9D206EB2}"/>
              </a:ext>
            </a:extLst>
          </p:cNvPr>
          <p:cNvSpPr txBox="1"/>
          <p:nvPr/>
        </p:nvSpPr>
        <p:spPr>
          <a:xfrm>
            <a:off x="1255287" y="5454261"/>
            <a:ext cx="9373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3"/>
              </a:rPr>
              <a:t>https://welforum.it/dal-reddito-di-inclusione-al-reddito-di-cittadinanza-gli-effetti-in-regione-toscana/</a:t>
            </a:r>
            <a:r>
              <a:rPr lang="it-IT" dirty="0"/>
              <a:t> I seguenti dati sono delle proiezioni ipotetiche che utilizzano i dati delle Dichiarazioni Sostitutive Uniche presentate nel 2018 dai toscani per certificare l’Indicatore della Situazione Economica Equivalente.</a:t>
            </a:r>
          </a:p>
        </p:txBody>
      </p:sp>
    </p:spTree>
    <p:extLst>
      <p:ext uri="{BB962C8B-B14F-4D97-AF65-F5344CB8AC3E}">
        <p14:creationId xmlns:p14="http://schemas.microsoft.com/office/powerpoint/2010/main" val="771141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CAFDF7-EB7B-4469-8848-70D1569C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30758"/>
          </a:xfrm>
        </p:spPr>
        <p:txBody>
          <a:bodyPr>
            <a:normAutofit/>
          </a:bodyPr>
          <a:lstStyle/>
          <a:p>
            <a:r>
              <a:rPr lang="it-IT" dirty="0"/>
              <a:t>44% dei beneficiari toscani del RDC non aderisce a nessun patto (anziano, lavoratore, disabile, studente)</a:t>
            </a:r>
          </a:p>
          <a:p>
            <a:r>
              <a:rPr lang="it-IT" dirty="0"/>
              <a:t>27% CPI, Patto per il lavoro</a:t>
            </a:r>
          </a:p>
          <a:p>
            <a:r>
              <a:rPr lang="it-IT" dirty="0"/>
              <a:t>29% Comuni, Patto per l’inclusione sociale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1229BC-56CC-442E-BEC0-1AB295FD186C}"/>
              </a:ext>
            </a:extLst>
          </p:cNvPr>
          <p:cNvSpPr txBox="1"/>
          <p:nvPr/>
        </p:nvSpPr>
        <p:spPr>
          <a:xfrm>
            <a:off x="2554001" y="5281982"/>
            <a:ext cx="9373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</a:t>
            </a:r>
            <a:r>
              <a:rPr lang="it-IT" dirty="0">
                <a:hlinkClick r:id="rId2"/>
              </a:rPr>
              <a:t>https://welforum.it/dal-reddito-di-inclusione-al-reddito-di-cittadinanza-gli-effetti-in-regione-toscana/</a:t>
            </a:r>
            <a:r>
              <a:rPr lang="it-IT" dirty="0"/>
              <a:t> I seguenti dati sono delle proiezioni ipotetiche che utilizzano i dati delle Dichiarazioni Sostitutive Uniche presentate nel 2018 dai toscani per certificare l’Indicatore della Situazione Economica Equivalente.</a:t>
            </a:r>
          </a:p>
        </p:txBody>
      </p:sp>
    </p:spTree>
    <p:extLst>
      <p:ext uri="{BB962C8B-B14F-4D97-AF65-F5344CB8AC3E}">
        <p14:creationId xmlns:p14="http://schemas.microsoft.com/office/powerpoint/2010/main" val="84403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EC3AF6-EE39-4CBE-8F16-3F6E7DC4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90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CONCLUSIONI E PROSPETTIVE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39D8CA25-02E6-4EC8-A112-DD1B9BE90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061611"/>
              </p:ext>
            </p:extLst>
          </p:nvPr>
        </p:nvGraphicFramePr>
        <p:xfrm>
          <a:off x="1103244" y="166255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DDED61C-2BA2-4B25-880C-F10A374B0D51}"/>
              </a:ext>
            </a:extLst>
          </p:cNvPr>
          <p:cNvSpPr txBox="1"/>
          <p:nvPr/>
        </p:nvSpPr>
        <p:spPr>
          <a:xfrm>
            <a:off x="1103244" y="414793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CRITICITA’ SPECIFICHE IN QUESTO AMBITO</a:t>
            </a:r>
          </a:p>
        </p:txBody>
      </p:sp>
    </p:spTree>
    <p:extLst>
      <p:ext uri="{BB962C8B-B14F-4D97-AF65-F5344CB8AC3E}">
        <p14:creationId xmlns:p14="http://schemas.microsoft.com/office/powerpoint/2010/main" val="2468185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8BA086-72FB-4207-B249-79A25228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Sitografia.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3A000E-8FC0-4736-B65B-B88C671A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INAPP (2017), </a:t>
            </a:r>
            <a:r>
              <a:rPr lang="it-IT" i="1" dirty="0">
                <a:hlinkClick r:id="rId2"/>
              </a:rPr>
              <a:t>Contro la povertà, la sfida del Reddito di Inclusione</a:t>
            </a:r>
            <a:br>
              <a:rPr lang="it-IT" dirty="0"/>
            </a:br>
            <a:r>
              <a:rPr lang="it-IT" dirty="0"/>
              <a:t>INPS (2018), </a:t>
            </a:r>
            <a:r>
              <a:rPr lang="it-IT" i="1" dirty="0">
                <a:hlinkClick r:id="rId3"/>
              </a:rPr>
              <a:t>XVII Rapporto annuale</a:t>
            </a:r>
            <a:br>
              <a:rPr lang="it-IT" dirty="0"/>
            </a:br>
            <a:r>
              <a:rPr lang="it-IT" dirty="0"/>
              <a:t>Istat (2019), </a:t>
            </a:r>
            <a:r>
              <a:rPr lang="it-IT" i="1" dirty="0">
                <a:hlinkClick r:id="rId4"/>
              </a:rPr>
              <a:t>Report sulla povertà, anno 2018</a:t>
            </a:r>
            <a:br>
              <a:rPr lang="it-IT" dirty="0"/>
            </a:br>
            <a:r>
              <a:rPr lang="it-IT" dirty="0"/>
              <a:t>Istat (2019), </a:t>
            </a:r>
            <a:r>
              <a:rPr lang="it-IT" i="1" dirty="0">
                <a:hlinkClick r:id="rId5"/>
              </a:rPr>
              <a:t>Rapporto annuale 2019. La situazione del Paese</a:t>
            </a:r>
            <a:br>
              <a:rPr lang="it-IT" dirty="0"/>
            </a:br>
            <a:r>
              <a:rPr lang="it-IT" dirty="0"/>
              <a:t>Istat (2019), </a:t>
            </a:r>
            <a:r>
              <a:rPr lang="it-IT" i="1" dirty="0">
                <a:hlinkClick r:id="rId6"/>
              </a:rPr>
              <a:t>Spese per i consumi delle famiglie, anno 2018</a:t>
            </a:r>
            <a:endParaRPr lang="it-IT" i="1" dirty="0"/>
          </a:p>
          <a:p>
            <a:r>
              <a:rPr lang="it-IT" dirty="0">
                <a:hlinkClick r:id="rId7"/>
              </a:rPr>
              <a:t>https://www.inps.it/nuovoportaleinps/default.aspx?itemdir=52402</a:t>
            </a:r>
            <a:endParaRPr lang="it-IT" dirty="0"/>
          </a:p>
          <a:p>
            <a:r>
              <a:rPr lang="it-IT" dirty="0">
                <a:hlinkClick r:id="rId8"/>
              </a:rPr>
              <a:t>https://temi.camera.it/leg18/post/OCD15-13676/lotta-alla-poverta-dal-sia-al-rei.htm</a:t>
            </a:r>
            <a:endParaRPr lang="it-IT" dirty="0"/>
          </a:p>
          <a:p>
            <a:r>
              <a:rPr lang="it-IT" dirty="0">
                <a:hlinkClick r:id="rId9"/>
              </a:rPr>
              <a:t>https://welforum.it/reddito-di-inclusione-che-cosa-cambia-rispetto-al-sia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>
                <a:hlinkClick r:id="rId10"/>
              </a:rPr>
              <a:t>https://www.eticaeconomia.it/il-nuovo-reddito-di-cittadinanza-ed-il-rei-analogie-e-differenze</a:t>
            </a:r>
            <a:endParaRPr lang="it-IT" dirty="0"/>
          </a:p>
          <a:p>
            <a:r>
              <a:rPr lang="it-IT" dirty="0">
                <a:hlinkClick r:id="rId11"/>
              </a:rPr>
              <a:t>http://www.regione.toscana.it/documents/10180/13843813/Le+poverta+in+Toscana+2018/5275a119-4d90-4fcc-91eb-f696dc53e9cb</a:t>
            </a:r>
            <a:endParaRPr lang="it-IT" dirty="0"/>
          </a:p>
          <a:p>
            <a:r>
              <a:rPr lang="it-IT" dirty="0">
                <a:hlinkClick r:id="rId12"/>
              </a:rPr>
              <a:t>https://www.secondowelfare.it/povert-e-inclusione/il-reddito-di-inclusione-funzionava.html</a:t>
            </a:r>
            <a:endParaRPr lang="it-IT" dirty="0"/>
          </a:p>
          <a:p>
            <a:r>
              <a:rPr lang="it-IT" dirty="0">
                <a:hlinkClick r:id="rId13"/>
              </a:rPr>
              <a:t>https://welforum.it/dal-reddito-di-inclusione-al-reddito-di-cittadinanza-gli-effetti-in-regione-toscana/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080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9FDF7-C9F0-4EEC-95A1-71A462BB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 «SIA» AL «REI» AL «RDC»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F7AE28-6D24-457E-B2FE-A4FE650A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legge 328/2000 prevedeva come LEP la generalizzazione su tutto il territorio nazionale del reddito minimo</a:t>
            </a:r>
          </a:p>
          <a:p>
            <a:r>
              <a:rPr lang="it-IT" dirty="0"/>
              <a:t>Successivamente con il governo Berlusconi, la misura viene eliminata perché considerata inefficace (soprattutto per il mancato reinserimento lavorativo)</a:t>
            </a:r>
          </a:p>
          <a:p>
            <a:r>
              <a:rPr lang="it-IT" dirty="0"/>
              <a:t>Si crea però un vuoto in materia fino all’introduzione in via </a:t>
            </a:r>
            <a:r>
              <a:rPr lang="it-IT" b="1" dirty="0"/>
              <a:t>sperimentale </a:t>
            </a:r>
            <a:r>
              <a:rPr lang="it-IT" dirty="0"/>
              <a:t>del SIA (Sostegno per l’Inclusione Attiva) con la legge 208/2015</a:t>
            </a:r>
          </a:p>
          <a:p>
            <a:r>
              <a:rPr lang="it-IT" dirty="0"/>
              <a:t>Convertito poi nel REI, nel 2017, la prima misura strutturale di contrasto alla povertà </a:t>
            </a:r>
          </a:p>
          <a:p>
            <a:r>
              <a:rPr lang="it-IT" dirty="0"/>
              <a:t>Attualmente è in vigore il RDC, dal 2019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11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ACF7A-F68D-4FD3-A510-7F981F3B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FUNZIONA IL REI?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688291-A772-461C-B19D-C60DE6BA3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 </a:t>
            </a:r>
            <a:r>
              <a:rPr lang="it-IT" b="1" dirty="0"/>
              <a:t>Reddito di Inclusione (REI)</a:t>
            </a:r>
            <a:r>
              <a:rPr lang="it-IT" dirty="0"/>
              <a:t> è la prima misura strutturale, unica e universale, di contrasto alla povertà.</a:t>
            </a:r>
          </a:p>
          <a:p>
            <a:r>
              <a:rPr lang="it-IT" dirty="0"/>
              <a:t>Due componenti </a:t>
            </a:r>
            <a:r>
              <a:rPr lang="it-IT" dirty="0">
                <a:sym typeface="Wingdings" panose="05000000000000000000" pitchFamily="2" charset="2"/>
              </a:rPr>
              <a:t> a. beneficio economico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                                      b. progetto personalizzato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In vigore  dal 1° dicembre 2017 al 1° marzo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63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5B9E0F-4382-4F68-861D-B3D3027F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REQUISITI D’ACCESSO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98F0D8-D870-4839-9827-B8CB65B7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Cittadino Italiano o dell’Unione Europea</a:t>
            </a:r>
          </a:p>
          <a:p>
            <a:r>
              <a:rPr lang="it-IT" dirty="0"/>
              <a:t>Essere cittadino di paesi extra europei in possesso del permesso di </a:t>
            </a:r>
            <a:r>
              <a:rPr lang="it-IT"/>
              <a:t>soggiorno di </a:t>
            </a:r>
            <a:r>
              <a:rPr lang="it-IT" dirty="0"/>
              <a:t>lungo periodo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Essere residente in Italia  </a:t>
            </a:r>
            <a:r>
              <a:rPr lang="it-IT" b="1" dirty="0"/>
              <a:t>in via continuativa</a:t>
            </a:r>
            <a:r>
              <a:rPr lang="it-IT" dirty="0"/>
              <a:t>, da almeno 2 anni al momento della presentazione della domanda</a:t>
            </a:r>
          </a:p>
          <a:p>
            <a:r>
              <a:rPr lang="it-IT" dirty="0"/>
              <a:t>ISEE non superiore a 6.000</a:t>
            </a:r>
          </a:p>
          <a:p>
            <a:r>
              <a:rPr lang="it-IT" dirty="0"/>
              <a:t>Nessun componente del nucleo può godere di sussidi legati alla disoccupazione</a:t>
            </a:r>
          </a:p>
        </p:txBody>
      </p:sp>
      <p:sp>
        <p:nvSpPr>
          <p:cNvPr id="4" name="Segno di addizione 3">
            <a:extLst>
              <a:ext uri="{FF2B5EF4-FFF2-40B4-BE49-F238E27FC236}">
                <a16:creationId xmlns:a16="http://schemas.microsoft.com/office/drawing/2014/main" id="{880D72D7-980A-43DD-90F3-BB14C223094D}"/>
              </a:ext>
            </a:extLst>
          </p:cNvPr>
          <p:cNvSpPr/>
          <p:nvPr/>
        </p:nvSpPr>
        <p:spPr>
          <a:xfrm>
            <a:off x="1577008" y="3162300"/>
            <a:ext cx="477079" cy="533399"/>
          </a:xfrm>
          <a:prstGeom prst="mathPlus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78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D93586-9C7F-457C-943F-41F2B402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BENEFICIO ECONOMICO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A39881-F60D-461C-A2F0-CFEBCF1C1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19400" cy="480025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Durata massima 18 mesi, eventuale rinnovo trascorsi 6 mesi</a:t>
            </a:r>
          </a:p>
          <a:p>
            <a:r>
              <a:rPr lang="it-IT" dirty="0"/>
              <a:t>Misura </a:t>
            </a:r>
            <a:r>
              <a:rPr lang="it-IT" b="1" dirty="0"/>
              <a:t>universalistica ma selettiva</a:t>
            </a:r>
          </a:p>
          <a:p>
            <a:r>
              <a:rPr lang="it-IT" dirty="0"/>
              <a:t>Somma di denaro </a:t>
            </a:r>
            <a:r>
              <a:rPr lang="it-IT" b="1" dirty="0"/>
              <a:t>differenziale</a:t>
            </a:r>
            <a:r>
              <a:rPr lang="it-IT" dirty="0"/>
              <a:t> </a:t>
            </a:r>
          </a:p>
          <a:p>
            <a:r>
              <a:rPr lang="it-IT" dirty="0"/>
              <a:t>Carta prepagata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4D73676-356E-44CB-AFC6-763F59253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23" y="1209720"/>
            <a:ext cx="6674077" cy="500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6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DC449-291D-49A8-8446-D85497A6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PERSONALIZZATO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5DE85-1DB1-498B-9EF5-143F41516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Progetto personalizzato</a:t>
            </a:r>
            <a:r>
              <a:rPr lang="it-IT" dirty="0"/>
              <a:t> di attivazione e di inclusione sociale e lavorativa volto al superamento della condizione di povertà</a:t>
            </a:r>
          </a:p>
          <a:p>
            <a:r>
              <a:rPr lang="it-IT" dirty="0"/>
              <a:t>Predisposto con il supporto dei servizi sociali del Comune</a:t>
            </a:r>
          </a:p>
          <a:p>
            <a:r>
              <a:rPr lang="it-IT" dirty="0"/>
              <a:t>Coinvolgimento attivo di tutti i componenti del nucleo</a:t>
            </a:r>
          </a:p>
          <a:p>
            <a:r>
              <a:rPr lang="it-IT" dirty="0"/>
              <a:t>Definizione impegni e obiettivi da raggiungere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549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70268-BEF3-4A6C-8AE6-8075D2E7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DECADENZA DEL REI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C9D45-E5B8-4D5E-882C-2C2884B3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8741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t-IT" dirty="0"/>
              <a:t>Scadenza temporale</a:t>
            </a:r>
          </a:p>
          <a:p>
            <a:pPr marL="514350" indent="-514350">
              <a:buAutoNum type="arabicPeriod"/>
            </a:pPr>
            <a:r>
              <a:rPr lang="it-IT" dirty="0"/>
              <a:t>Violazione degli obiettivi del progetto</a:t>
            </a:r>
          </a:p>
          <a:p>
            <a:pPr marL="514350" indent="-514350">
              <a:buAutoNum type="arabicPeriod"/>
            </a:pPr>
            <a:r>
              <a:rPr lang="it-IT" dirty="0"/>
              <a:t>Modifica della condizione economica del nucleo</a:t>
            </a:r>
          </a:p>
        </p:txBody>
      </p:sp>
    </p:spTree>
    <p:extLst>
      <p:ext uri="{BB962C8B-B14F-4D97-AF65-F5344CB8AC3E}">
        <p14:creationId xmlns:p14="http://schemas.microsoft.com/office/powerpoint/2010/main" val="333510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7FD921C-001E-47ED-9E25-5B1C7EE2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it-IT" sz="4000" dirty="0"/>
              <a:t>ASPETTI POSITIVI REI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29A1C1F2-82A0-409E-9E37-6C77A90E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it-IT" sz="2200"/>
              <a:t>Buona informazione e orientamento, grazie ai «Punti Unici d’Accesso» 1,7 punti di accesso per ogni 10.000 residenti (</a:t>
            </a:r>
            <a:r>
              <a:rPr lang="it-IT" sz="2200" b="1"/>
              <a:t>ASSENTI NEL REDDITO DI CITTADINANZA –&gt; OCCORRE RIVOLGERSI AL CAF, AI PATRONATI O ALLE POSTE) </a:t>
            </a:r>
          </a:p>
          <a:p>
            <a:r>
              <a:rPr lang="it-IT" sz="2200"/>
              <a:t>Stanziamento di risorse ai Comuni per assumere personale dedicato al REI, per seguire percorsi personalizzati e attuare una valutazione multiprofessionale.  </a:t>
            </a:r>
          </a:p>
          <a:p>
            <a:r>
              <a:rPr lang="it-IT" sz="2200"/>
              <a:t>Attivazione del soggetto con  un </a:t>
            </a:r>
            <a:r>
              <a:rPr lang="it-IT" sz="2200" b="1"/>
              <a:t>progetto personalizzato</a:t>
            </a:r>
            <a:r>
              <a:rPr lang="it-IT" sz="2200"/>
              <a:t> di attivazione e di inclusione sociale e lavorativa </a:t>
            </a:r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>
              <a:buNone/>
            </a:pPr>
            <a:endParaRPr lang="it-IT" sz="2200" b="1"/>
          </a:p>
          <a:p>
            <a:endParaRPr lang="it-IT" sz="2200" b="1"/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3077463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1307</Words>
  <Application>Microsoft Office PowerPoint</Application>
  <PresentationFormat>Widescreen</PresentationFormat>
  <Paragraphs>151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Gill Sans MT</vt:lpstr>
      <vt:lpstr>Wingdings</vt:lpstr>
      <vt:lpstr>Tema di Office</vt:lpstr>
      <vt:lpstr>L’ESPERIENZA DEL REDDITO MINIMO IN ITALIA</vt:lpstr>
      <vt:lpstr>INQUADRAMENTO STORICO </vt:lpstr>
      <vt:lpstr>DAL «SIA» AL «REI» AL «RDC»</vt:lpstr>
      <vt:lpstr>COME FUNZIONA IL REI?</vt:lpstr>
      <vt:lpstr>REQUISITI D’ACCESSO</vt:lpstr>
      <vt:lpstr>BENEFICIO ECONOMICO</vt:lpstr>
      <vt:lpstr>PROGETTO PERSONALIZZATO</vt:lpstr>
      <vt:lpstr>DECADENZA DEL REI</vt:lpstr>
      <vt:lpstr>ASPETTI POSITIVI REI  </vt:lpstr>
      <vt:lpstr>CRITICITA’ DEL REI</vt:lpstr>
      <vt:lpstr>COME FUNZIONA IL RdC?</vt:lpstr>
      <vt:lpstr>REQUISITI D’ACCESSO</vt:lpstr>
      <vt:lpstr>BENEFICIO ECONOMICO</vt:lpstr>
      <vt:lpstr>PATTO PER IL LAVORO</vt:lpstr>
      <vt:lpstr>PATTO PER L’INCLUSIONE SOCIALE</vt:lpstr>
      <vt:lpstr>DECADENZA</vt:lpstr>
      <vt:lpstr>ASPETTI POSITIVI</vt:lpstr>
      <vt:lpstr>CRITICITA’ RdC</vt:lpstr>
      <vt:lpstr>L’ESPERIENZA DEL REDDITO MINIMO IN ITALIA PUO’ DEFINIRSI UN SUCCESSO?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REGIONE TOSCANA TRA REI E RDC </vt:lpstr>
      <vt:lpstr>Presentazione standard di PowerPoint</vt:lpstr>
      <vt:lpstr>Presentazione standard di PowerPoint</vt:lpstr>
      <vt:lpstr>CONCLUSIONI E PROSPETTIVE</vt:lpstr>
      <vt:lpstr>Sitografia.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L’ESPERIENZA DEL REDDITO MINIMO IN ITALIA</dc:title>
  <dc:creator>Susanna Balli</dc:creator>
  <cp:lastModifiedBy>Susanna Balli</cp:lastModifiedBy>
  <cp:revision>22</cp:revision>
  <dcterms:created xsi:type="dcterms:W3CDTF">2019-12-06T14:22:11Z</dcterms:created>
  <dcterms:modified xsi:type="dcterms:W3CDTF">2019-12-12T10:23:12Z</dcterms:modified>
</cp:coreProperties>
</file>