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57" r:id="rId6"/>
    <p:sldId id="258" r:id="rId7"/>
    <p:sldId id="260" r:id="rId8"/>
    <p:sldId id="261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B3F5-AACE-411D-BEA1-81C8D8035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67C76D-0502-45DF-A90D-A9800919F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EC7CBC-6D12-4522-BF4D-8644EB7C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75399A-8ECE-4984-91F2-F600DEBD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9B7897-771A-4097-9F01-D2CDF3A0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25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63C29D-AE57-4E8A-822E-059453A0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36F98C-E5EA-49E3-A6D3-A0210D365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EA3ED8-336C-4216-AF0F-596460EE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91A5C8-EC3E-4992-8903-E0E09A994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0DF367-CBCF-40B4-B998-0C158DA0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37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DB11944-6034-48B6-931D-13980C4AD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748F96-D9E9-485B-A72B-6115A4CBF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FABAC1-E34C-491E-8FED-A97E94E6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3E14F0-3B1A-46A2-BDBB-F45B24AA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F92148-525C-4C14-8D28-F30976A8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71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7EB952-A280-49D6-8ADF-ED962F4C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C360D6-B6B6-4597-9BC3-FE30FD0D9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63163C-A484-44EC-BD44-2C853044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6975E1-2194-4A0B-9D2F-5BBC0746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350A08-92A5-471C-B91E-1487F437F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99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7FF11E-9631-4575-88D8-95CC82E62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C5D487-33F7-4554-A772-74F2E48B7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548DBB-7B9F-453B-817E-8F00B4E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01C40C-5430-4540-9922-D2BE9732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74F6B6-6ECE-48D5-8FE3-3A48B532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21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AEC18E-55CD-43A6-9B5E-483FC294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3ADB52-F32D-41EC-A810-E1DC30B35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A3E724-706C-4DA0-84A1-857443716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B52591-3134-42E1-A389-A0FCD555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0F90A9-C073-4EE4-B2D5-19DAD3AD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F9FEC4-4692-4EFC-964B-370BBE4A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31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DBE0C6-EA62-4C51-91BF-4BBB0C8BB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DEAC61-1559-48B0-B8E2-FE17F3073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A9F228-73A2-4B8A-9EBC-F4CE45A6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3D42F3B-C96C-4D53-AFE0-06CD56FFC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4205F48-BEA0-4C81-A38E-E56E24FCC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5C31D0B-304D-4FF8-BED8-E0966901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4FEFFA4-2071-4216-AEEE-F9871BFE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8E6777B-E6F7-4E0F-91B2-56FED86A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71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CA4CE8-E88F-4984-957A-63811765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E34431-02B7-484F-9A97-1543DCBE7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9EBF748-44A5-4D7B-9058-6F63B7742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FFEE94-7258-4904-876E-501C6EDF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32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413D37D-A1F9-42EE-8809-D7802753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84B995-FD46-432E-BFCA-DF25AF439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4D12AC-66E9-4E6A-B4EE-C7B7D588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10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DEC69-5A1C-43ED-AE88-4C68F2CF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94EC0A-2307-403A-8199-BB3F06C6D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F176C0-CA98-474D-87A4-E2D2F24A1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C8E72E-F205-4286-9DDE-0D7C9B1E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8D3FEB-9B17-4FC5-8546-EDAC4A58D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BBDD3F-F436-4DC0-8F64-7DFBDF35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49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414A9D-72A4-4593-999C-185E2D06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A09348E-351C-45D3-99FB-109245264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089AAB-5384-4703-ABF9-43BD1D0C2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CD7520-5120-407E-AE41-EFAAC495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21F2DC-1662-4D10-AE89-8DA0D7A3E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47BCF6-F37B-4EA8-A8A6-53775481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9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E563939-70F4-46C6-8095-E64F2B78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A9106F-CC7B-4BB7-A724-7EA9F7190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EB080A-BA22-4F70-91AF-D17BCF2AB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4011E-DAF5-4C08-B80D-F38EDD74A4E6}" type="datetimeFigureOut">
              <a:rPr lang="it-IT" smtClean="0"/>
              <a:t>05/03/2020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428CC1-A112-4CBB-AC6B-E7EFCD6AF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8C7081-70F8-40A3-A6CE-01162F62D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F4C5B-9AC4-4EF8-8BA0-14C1FAC60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14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E7657A-0979-43F3-8185-19374CD3C9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Para el trabajo con IPIC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2B4AF2-F373-475C-AF84-5D6CDEA7EE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Tenéis que ir mirando cada diapositiva y escuchar lo que digo abriendo el archhivo de audio que se ve en el icono.</a:t>
            </a:r>
            <a:endParaRPr lang="it-IT" dirty="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6E5B342-19BD-483E-9969-49367049B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0421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385B0F2-5698-4D97-AAE1-3FBD02538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F11B16E-DA61-4A60-857E-F6BD9B146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BA625B5-8F70-486E-9AFA-ED4951013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6E3FF21-175A-4A71-8760-B94D0A92A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4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77074F4-C0E9-4AFA-A992-D650D9522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B387654-66BC-4E0D-B879-44120128F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25317ED-4320-44A5-8F21-A6412FE5F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9434A96-9E93-4FC2-BDD7-AA81A86E2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C983326493A14C9853D45F1A246A1F" ma:contentTypeVersion="7" ma:contentTypeDescription="Create a new document." ma:contentTypeScope="" ma:versionID="137d772230d4238fe874b92f0f610756">
  <xsd:schema xmlns:xsd="http://www.w3.org/2001/XMLSchema" xmlns:xs="http://www.w3.org/2001/XMLSchema" xmlns:p="http://schemas.microsoft.com/office/2006/metadata/properties" xmlns:ns3="f12f460c-86c1-4c96-8461-99841b5fcbef" targetNamespace="http://schemas.microsoft.com/office/2006/metadata/properties" ma:root="true" ma:fieldsID="004b021cd0e279e53346254aae49ffac" ns3:_="">
    <xsd:import namespace="f12f460c-86c1-4c96-8461-99841b5fcb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f460c-86c1-4c96-8461-99841b5fcb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D07AD4-8F2C-4A50-98C0-E9E89B792E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2f460c-86c1-4c96-8461-99841b5fcb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129C4F-15E0-4042-BCBC-0EF680F897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92EEDC-080C-4A81-A689-CB48F618B56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Widescreen</PresentationFormat>
  <Paragraphs>2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Para el trabajo con IPIC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Autor</dc:creator>
  <cp:lastModifiedBy>Autor</cp:lastModifiedBy>
  <cp:revision>4</cp:revision>
  <dcterms:created xsi:type="dcterms:W3CDTF">2020-03-05T09:53:12Z</dcterms:created>
  <dcterms:modified xsi:type="dcterms:W3CDTF">2020-03-05T12:11:14Z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0x010100E6C983326493A14C9853D45F1A246A1F</vt:lpwstr>
  </property>
</Properties>
</file>