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09/03/2020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1142984"/>
            <a:ext cx="757188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IL PROBLEMA CHE STIAMO ANALIZZANDO E’</a:t>
            </a:r>
          </a:p>
          <a:p>
            <a:endParaRPr lang="it-IT" sz="3200" dirty="0" smtClean="0"/>
          </a:p>
          <a:p>
            <a:r>
              <a:rPr lang="it-IT" sz="3200" dirty="0" smtClean="0"/>
              <a:t>IL SEGUENTE: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b="1" dirty="0" smtClean="0">
                <a:solidFill>
                  <a:srgbClr val="FF0000"/>
                </a:solidFill>
              </a:rPr>
              <a:t>DETERMINARE LA POSIZIONE DELLA TERNA</a:t>
            </a:r>
          </a:p>
          <a:p>
            <a:endParaRPr lang="it-IT" sz="3200" b="1" dirty="0" smtClean="0">
              <a:solidFill>
                <a:srgbClr val="FF0000"/>
              </a:solidFill>
            </a:endParaRPr>
          </a:p>
          <a:p>
            <a:r>
              <a:rPr lang="it-IT" sz="3200" b="1" dirty="0" smtClean="0">
                <a:solidFill>
                  <a:srgbClr val="FF0000"/>
                </a:solidFill>
              </a:rPr>
              <a:t>SOLIDALE </a:t>
            </a:r>
            <a:r>
              <a:rPr lang="it-IT" sz="3200" i="1" dirty="0" smtClean="0">
                <a:solidFill>
                  <a:srgbClr val="FF0000"/>
                </a:solidFill>
              </a:rPr>
              <a:t>S</a:t>
            </a:r>
            <a:r>
              <a:rPr lang="it-IT" sz="3200" b="1" dirty="0" smtClean="0">
                <a:solidFill>
                  <a:srgbClr val="FF0000"/>
                </a:solidFill>
              </a:rPr>
              <a:t> RISPETTO ALLA TERNA FISSA </a:t>
            </a:r>
            <a:r>
              <a:rPr lang="it-IT" sz="3200" i="1" dirty="0" smtClean="0">
                <a:solidFill>
                  <a:srgbClr val="FF0000"/>
                </a:solidFill>
              </a:rPr>
              <a:t>Σ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7500958" y="550070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918177" cy="139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286124"/>
            <a:ext cx="3810009" cy="339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71612"/>
            <a:ext cx="7715273" cy="129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643182"/>
            <a:ext cx="1733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3571868" y="4335386"/>
            <a:ext cx="5357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Le coordinate del generico punto </a:t>
            </a:r>
            <a:r>
              <a:rPr lang="it-IT" sz="2400" i="1" dirty="0" smtClean="0"/>
              <a:t>P ∈ </a:t>
            </a:r>
            <a:r>
              <a:rPr lang="it-IT" sz="2400" dirty="0" smtClean="0">
                <a:latin typeface="eufm10" pitchFamily="34" charset="0"/>
              </a:rPr>
              <a:t>B</a:t>
            </a:r>
            <a:r>
              <a:rPr lang="it-IT" sz="2400" i="1" dirty="0" smtClean="0"/>
              <a:t>, </a:t>
            </a:r>
            <a:r>
              <a:rPr lang="it-IT" sz="2400" dirty="0" smtClean="0"/>
              <a:t>saranno dunque </a:t>
            </a:r>
            <a:r>
              <a:rPr lang="it-IT" sz="2400" dirty="0" smtClean="0"/>
              <a:t>espresse </a:t>
            </a:r>
            <a:r>
              <a:rPr lang="it-IT" sz="2400" dirty="0" smtClean="0"/>
              <a:t>sia dalla </a:t>
            </a:r>
            <a:r>
              <a:rPr lang="it-IT" sz="2400" dirty="0" smtClean="0"/>
              <a:t>terna </a:t>
            </a:r>
            <a:r>
              <a:rPr lang="pt-BR" sz="2400" dirty="0" smtClean="0"/>
              <a:t>terna </a:t>
            </a:r>
            <a:r>
              <a:rPr lang="pt-BR" sz="2400" b="1" i="1" dirty="0" smtClean="0"/>
              <a:t>ξ ∈ </a:t>
            </a:r>
            <a:r>
              <a:rPr lang="pt-BR" sz="2400" i="1" dirty="0" smtClean="0">
                <a:latin typeface="Castellar" pitchFamily="18" charset="0"/>
              </a:rPr>
              <a:t>R</a:t>
            </a:r>
            <a:r>
              <a:rPr lang="pt-BR" sz="2400" i="1" baseline="30000" dirty="0" smtClean="0"/>
              <a:t>3 </a:t>
            </a:r>
            <a:r>
              <a:rPr lang="pt-BR" sz="2400" dirty="0" smtClean="0"/>
              <a:t>che dalla terna</a:t>
            </a:r>
            <a:r>
              <a:rPr lang="pt-BR" sz="2400" i="1" dirty="0" smtClean="0"/>
              <a:t> </a:t>
            </a:r>
            <a:r>
              <a:rPr lang="pt-BR" sz="2400" b="1" i="1" dirty="0" smtClean="0"/>
              <a:t>x </a:t>
            </a:r>
            <a:r>
              <a:rPr lang="pt-BR" sz="2400" b="1" i="1" dirty="0" smtClean="0"/>
              <a:t>∈ </a:t>
            </a:r>
            <a:r>
              <a:rPr lang="pt-BR" sz="2400" i="1" dirty="0" smtClean="0">
                <a:latin typeface="Castellar" pitchFamily="18" charset="0"/>
              </a:rPr>
              <a:t>R</a:t>
            </a:r>
            <a:r>
              <a:rPr lang="pt-BR" sz="2400" i="1" baseline="30000" dirty="0" smtClean="0"/>
              <a:t>3</a:t>
            </a:r>
          </a:p>
          <a:p>
            <a:r>
              <a:rPr lang="it-IT" sz="2400" dirty="0" smtClean="0"/>
              <a:t>Il problema che analizziamo è determinare la relazione che sussiste fra le due terne.</a:t>
            </a:r>
            <a:endParaRPr lang="it-IT" sz="2400" dirty="0"/>
          </a:p>
        </p:txBody>
      </p:sp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8001024" y="300037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25" y="357166"/>
            <a:ext cx="8859693" cy="346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ttangolo 26"/>
          <p:cNvSpPr/>
          <p:nvPr/>
        </p:nvSpPr>
        <p:spPr>
          <a:xfrm>
            <a:off x="428596" y="492919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Definizione</a:t>
            </a:r>
            <a:r>
              <a:rPr lang="it-IT" sz="2400" dirty="0" smtClean="0"/>
              <a:t> </a:t>
            </a:r>
            <a:r>
              <a:rPr lang="it-IT" sz="2400" i="1" dirty="0" smtClean="0"/>
              <a:t>Un’applicazione F da </a:t>
            </a:r>
            <a:r>
              <a:rPr lang="it-IT" sz="2400" i="1" dirty="0" smtClean="0">
                <a:latin typeface="Castellar" pitchFamily="18" charset="0"/>
              </a:rPr>
              <a:t>R</a:t>
            </a:r>
            <a:r>
              <a:rPr lang="it-IT" sz="2400" i="1" baseline="30000" dirty="0" smtClean="0"/>
              <a:t>3</a:t>
            </a:r>
            <a:r>
              <a:rPr lang="it-IT" sz="2400" i="1" dirty="0" smtClean="0"/>
              <a:t> in </a:t>
            </a:r>
            <a:r>
              <a:rPr lang="it-IT" sz="2400" i="1" dirty="0" smtClean="0">
                <a:latin typeface="Castellar" pitchFamily="18" charset="0"/>
              </a:rPr>
              <a:t>R</a:t>
            </a:r>
            <a:r>
              <a:rPr lang="it-IT" sz="2400" i="1" baseline="30000" dirty="0" smtClean="0"/>
              <a:t>3</a:t>
            </a:r>
            <a:r>
              <a:rPr lang="it-IT" sz="2400" i="1" dirty="0" smtClean="0"/>
              <a:t>, che verifica le (6.2) e (6.3), si dice </a:t>
            </a:r>
            <a:r>
              <a:rPr lang="it-IT" sz="2400" b="1" i="1" dirty="0" smtClean="0">
                <a:solidFill>
                  <a:srgbClr val="FF0000"/>
                </a:solidFill>
              </a:rPr>
              <a:t>isometria ortogonale</a:t>
            </a:r>
            <a:r>
              <a:rPr lang="it-IT" sz="2400" i="1" dirty="0" smtClean="0"/>
              <a:t>.</a:t>
            </a:r>
            <a:endParaRPr lang="it-IT" sz="2400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929454" y="385762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000108"/>
            <a:ext cx="9138682" cy="27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5857884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357166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DIMOSTRAZIONE</a:t>
            </a:r>
          </a:p>
          <a:p>
            <a:endParaRPr lang="it-IT" dirty="0" smtClean="0"/>
          </a:p>
          <a:p>
            <a:r>
              <a:rPr lang="it-IT" dirty="0" smtClean="0"/>
              <a:t>E’ facile provare che l’isometria F conserva il prodotto scalare. Infatti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956" y="1254535"/>
            <a:ext cx="7739258" cy="517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215338" y="550070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57158" y="214290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la dimostrazione del punto 2, ovvero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si rimanda al paragrafo 1.3 Trasformazioni di basi ortonormali.</a:t>
            </a:r>
          </a:p>
          <a:p>
            <a:endParaRPr lang="it-IT" dirty="0" smtClean="0"/>
          </a:p>
          <a:p>
            <a:r>
              <a:rPr lang="it-IT" dirty="0" smtClean="0"/>
              <a:t>Infine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642918"/>
            <a:ext cx="152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786058"/>
            <a:ext cx="5981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eccia in giù 9"/>
          <p:cNvSpPr/>
          <p:nvPr/>
        </p:nvSpPr>
        <p:spPr>
          <a:xfrm>
            <a:off x="4214810" y="392906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072074"/>
            <a:ext cx="174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7929586" y="5857892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966126"/>
            <a:ext cx="9001156" cy="211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111</Words>
  <Application>Microsoft Office PowerPoint</Application>
  <PresentationFormat>Presentazione su schermo (4:3)</PresentationFormat>
  <Paragraphs>22</Paragraphs>
  <Slides>8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23</cp:revision>
  <dcterms:created xsi:type="dcterms:W3CDTF">2020-03-06T11:53:34Z</dcterms:created>
  <dcterms:modified xsi:type="dcterms:W3CDTF">2020-03-08T09:56:00Z</dcterms:modified>
</cp:coreProperties>
</file>