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6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06/03/2020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1285860"/>
            <a:ext cx="663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DIMOSTRAZIONE DEL TEOREMA  SPETTRALE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8610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85786" y="642918"/>
            <a:ext cx="19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PARAGRAFO 5.10.2</a:t>
            </a:r>
            <a:endParaRPr lang="it-IT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715140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571480"/>
            <a:ext cx="169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CONSIDERIAMO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14422"/>
            <a:ext cx="1771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00034" y="2357430"/>
            <a:ext cx="8562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m"/>
            </a:pPr>
            <a:r>
              <a:rPr lang="it-IT" dirty="0" smtClean="0"/>
              <a:t> soluzione equazione  </a:t>
            </a:r>
            <a:r>
              <a:rPr lang="it-IT" dirty="0" err="1" smtClean="0"/>
              <a:t>det</a:t>
            </a:r>
            <a:r>
              <a:rPr lang="it-IT" dirty="0" smtClean="0"/>
              <a:t>(</a:t>
            </a:r>
            <a:r>
              <a:rPr lang="it-IT" b="1" dirty="0" smtClean="0"/>
              <a:t>B</a:t>
            </a:r>
            <a:r>
              <a:rPr lang="it-IT" dirty="0" smtClean="0"/>
              <a:t>- </a:t>
            </a:r>
            <a:r>
              <a:rPr lang="it-IT" dirty="0" err="1" smtClean="0">
                <a:latin typeface="Symbol" pitchFamily="18" charset="2"/>
              </a:rPr>
              <a:t>m</a:t>
            </a:r>
            <a:r>
              <a:rPr lang="it-IT" b="1" dirty="0" err="1" smtClean="0"/>
              <a:t>A</a:t>
            </a:r>
            <a:r>
              <a:rPr lang="it-IT" dirty="0" smtClean="0"/>
              <a:t>)=0 ovvero soluzione di un’equazione algebrica di grado</a:t>
            </a:r>
          </a:p>
          <a:p>
            <a:r>
              <a:rPr lang="it-IT" dirty="0" smtClean="0"/>
              <a:t>l. Per il teorema fondamentale dell’algebra l’equazione ha l radici e quindi </a:t>
            </a:r>
            <a:endParaRPr lang="it-IT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500438"/>
            <a:ext cx="5042332" cy="500066"/>
          </a:xfrm>
          <a:prstGeom prst="rect">
            <a:avLst/>
          </a:prstGeom>
          <a:noFill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5000628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8705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214422"/>
            <a:ext cx="1771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000760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76238"/>
            <a:ext cx="90678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00892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1933586"/>
            <a:ext cx="9124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00034" y="5488560"/>
            <a:ext cx="352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  ALLORA LA (5.132) E’ ASSURDA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72396" y="5786454"/>
            <a:ext cx="48577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357166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714876" y="600076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</Words>
  <Application>Microsoft Office PowerPoint</Application>
  <PresentationFormat>Presentazione su schermo (4:3)</PresentationFormat>
  <Paragraphs>9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12</cp:revision>
  <dcterms:created xsi:type="dcterms:W3CDTF">2020-03-06T11:53:34Z</dcterms:created>
  <dcterms:modified xsi:type="dcterms:W3CDTF">2020-03-06T16:54:32Z</dcterms:modified>
</cp:coreProperties>
</file>