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68" r:id="rId10"/>
    <p:sldId id="270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94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01A28-BBCF-4154-B597-1A22ECA36EF0}" type="datetimeFigureOut">
              <a:rPr lang="it-IT" smtClean="0"/>
              <a:pPr/>
              <a:t>06/03/2020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43042" y="2285992"/>
            <a:ext cx="49064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LEZIONE DEL 06/03/2020</a:t>
            </a:r>
          </a:p>
          <a:p>
            <a:endParaRPr lang="it-IT" sz="3600" dirty="0"/>
          </a:p>
          <a:p>
            <a:pPr algn="ctr"/>
            <a:r>
              <a:rPr lang="it-IT" sz="3600" dirty="0" smtClean="0"/>
              <a:t>SECONDA PARTE</a:t>
            </a:r>
            <a:endParaRPr lang="it-IT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142984"/>
            <a:ext cx="6362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6143636" y="3071810"/>
            <a:ext cx="500066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2424120"/>
            <a:ext cx="86772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6143636" y="471488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8596" y="642918"/>
            <a:ext cx="774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CI</a:t>
            </a:r>
            <a:r>
              <a:rPr lang="it-IT" dirty="0" smtClean="0"/>
              <a:t> FOCALIZZIAMO SULLA MATRICE </a:t>
            </a:r>
            <a:r>
              <a:rPr lang="it-IT" b="1" dirty="0" smtClean="0"/>
              <a:t>A </a:t>
            </a:r>
            <a:r>
              <a:rPr lang="it-IT" dirty="0" smtClean="0"/>
              <a:t>RICORDANDO CHE QUESTA E’ UNA MATRICE</a:t>
            </a:r>
          </a:p>
          <a:p>
            <a:r>
              <a:rPr lang="it-IT" dirty="0" smtClean="0">
                <a:latin typeface="Kunstler Script" pitchFamily="66" charset="0"/>
              </a:rPr>
              <a:t>l   </a:t>
            </a:r>
            <a:r>
              <a:rPr lang="it-IT" sz="1400" dirty="0" err="1" smtClean="0"/>
              <a:t>x</a:t>
            </a:r>
            <a:r>
              <a:rPr lang="it-IT" dirty="0" err="1" smtClean="0">
                <a:latin typeface="Kunstler Script" pitchFamily="66" charset="0"/>
              </a:rPr>
              <a:t>l</a:t>
            </a:r>
            <a:r>
              <a:rPr lang="it-IT" dirty="0" smtClean="0">
                <a:latin typeface="Kunstler Script" pitchFamily="66" charset="0"/>
              </a:rPr>
              <a:t>   </a:t>
            </a:r>
            <a:r>
              <a:rPr lang="it-IT" dirty="0" smtClean="0"/>
              <a:t> SIMMETRICA DEFININITA POSITIVA.</a:t>
            </a:r>
            <a:endParaRPr lang="it-IT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7" y="1498830"/>
            <a:ext cx="7529535" cy="485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8001024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428868"/>
            <a:ext cx="61341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642918"/>
            <a:ext cx="1743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ccia in giù 3"/>
          <p:cNvSpPr/>
          <p:nvPr/>
        </p:nvSpPr>
        <p:spPr>
          <a:xfrm>
            <a:off x="3786182" y="128586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7759" y="3429000"/>
            <a:ext cx="66960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e 5"/>
          <p:cNvSpPr/>
          <p:nvPr/>
        </p:nvSpPr>
        <p:spPr>
          <a:xfrm>
            <a:off x="6072198" y="2285992"/>
            <a:ext cx="571504" cy="64294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>
            <a:stCxn id="6" idx="4"/>
          </p:cNvCxnSpPr>
          <p:nvPr/>
        </p:nvCxnSpPr>
        <p:spPr>
          <a:xfrm rot="5400000">
            <a:off x="5000628" y="2357430"/>
            <a:ext cx="785818" cy="192882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5214942" y="2428868"/>
            <a:ext cx="500066" cy="428628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6643702" y="2366574"/>
            <a:ext cx="500066" cy="428628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 rot="16200000" flipH="1">
            <a:off x="5286380" y="3143248"/>
            <a:ext cx="857256" cy="285752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0" idx="3"/>
          </p:cNvCxnSpPr>
          <p:nvPr/>
        </p:nvCxnSpPr>
        <p:spPr>
          <a:xfrm rot="5400000">
            <a:off x="5805155" y="2856599"/>
            <a:ext cx="1035948" cy="787612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000892" y="492919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2143116"/>
            <a:ext cx="75914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4013" y="4767273"/>
            <a:ext cx="5895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4857752" y="4643446"/>
            <a:ext cx="571504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214414" y="4500570"/>
            <a:ext cx="6715172" cy="8572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57166"/>
            <a:ext cx="60579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8215338" y="542926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428868"/>
            <a:ext cx="46101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500042"/>
            <a:ext cx="19145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ccia in giù 3"/>
          <p:cNvSpPr/>
          <p:nvPr/>
        </p:nvSpPr>
        <p:spPr>
          <a:xfrm>
            <a:off x="3786182" y="1142984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28736"/>
            <a:ext cx="868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57166"/>
            <a:ext cx="4324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Connettore 2 4"/>
          <p:cNvCxnSpPr/>
          <p:nvPr/>
        </p:nvCxnSpPr>
        <p:spPr>
          <a:xfrm flipV="1">
            <a:off x="1214414" y="857232"/>
            <a:ext cx="4071966" cy="17145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00034" y="4143380"/>
            <a:ext cx="82900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è facile provare che </a:t>
            </a:r>
            <a:r>
              <a:rPr lang="it-IT" b="1" dirty="0" smtClean="0"/>
              <a:t>B</a:t>
            </a:r>
            <a:r>
              <a:rPr lang="it-IT" baseline="-25000" dirty="0" smtClean="0"/>
              <a:t>2</a:t>
            </a:r>
            <a:r>
              <a:rPr lang="it-IT" dirty="0" smtClean="0"/>
              <a:t> è simmetrica. Possiamo quindi invocare il teorema spettrale per</a:t>
            </a:r>
          </a:p>
          <a:p>
            <a:r>
              <a:rPr lang="it-IT" dirty="0" smtClean="0"/>
              <a:t>matrici simmetriche e concludere che esiste una base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di </a:t>
            </a:r>
            <a:r>
              <a:rPr lang="it-IT" dirty="0" err="1" smtClean="0"/>
              <a:t>autovettori</a:t>
            </a:r>
            <a:r>
              <a:rPr lang="it-IT" dirty="0" smtClean="0"/>
              <a:t> a due a due ortogonali cui corrispondono </a:t>
            </a:r>
            <a:r>
              <a:rPr lang="it-IT" i="1" dirty="0" smtClean="0"/>
              <a:t>l </a:t>
            </a:r>
            <a:r>
              <a:rPr lang="it-IT" dirty="0" err="1" smtClean="0"/>
              <a:t>autovalori</a:t>
            </a:r>
            <a:r>
              <a:rPr lang="it-IT" dirty="0" smtClean="0"/>
              <a:t> </a:t>
            </a:r>
            <a:r>
              <a:rPr lang="el-GR" i="1" dirty="0" smtClean="0"/>
              <a:t>μ</a:t>
            </a:r>
            <a:r>
              <a:rPr lang="it-IT" i="1" baseline="-25000" dirty="0" smtClean="0"/>
              <a:t>k</a:t>
            </a:r>
            <a:r>
              <a:rPr lang="it-IT" i="1" dirty="0" smtClean="0"/>
              <a:t>, </a:t>
            </a:r>
            <a:r>
              <a:rPr lang="it-IT" dirty="0" smtClean="0"/>
              <a:t>reali.</a:t>
            </a:r>
            <a:endParaRPr lang="it-IT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839825"/>
            <a:ext cx="2224091" cy="64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e 6"/>
          <p:cNvSpPr/>
          <p:nvPr/>
        </p:nvSpPr>
        <p:spPr>
          <a:xfrm>
            <a:off x="5143504" y="285728"/>
            <a:ext cx="1428760" cy="642942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6000760" y="928670"/>
            <a:ext cx="500066" cy="428628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4150" y="1142984"/>
            <a:ext cx="2609850" cy="53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8072462" y="600076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643050"/>
            <a:ext cx="212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000372"/>
            <a:ext cx="60007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286644" y="400050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88392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arentesi graffa chiusa 2"/>
          <p:cNvSpPr/>
          <p:nvPr/>
        </p:nvSpPr>
        <p:spPr>
          <a:xfrm rot="5400000">
            <a:off x="3071802" y="4357694"/>
            <a:ext cx="285752" cy="1428760"/>
          </a:xfrm>
          <a:prstGeom prst="righ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Parentesi graffa chiusa 3"/>
          <p:cNvSpPr/>
          <p:nvPr/>
        </p:nvSpPr>
        <p:spPr>
          <a:xfrm rot="5400000">
            <a:off x="5272094" y="4343408"/>
            <a:ext cx="285752" cy="1457332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5143512"/>
            <a:ext cx="212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41" y="5186378"/>
            <a:ext cx="212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ttore 1 6"/>
          <p:cNvCxnSpPr/>
          <p:nvPr/>
        </p:nvCxnSpPr>
        <p:spPr>
          <a:xfrm>
            <a:off x="357158" y="2714620"/>
            <a:ext cx="2500330" cy="1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572396" y="557214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62</Words>
  <Application>Microsoft Office PowerPoint</Application>
  <PresentationFormat>Presentazione su schermo (4:3)</PresentationFormat>
  <Paragraphs>12</Paragraphs>
  <Slides>10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Windows User</cp:lastModifiedBy>
  <cp:revision>12</cp:revision>
  <dcterms:created xsi:type="dcterms:W3CDTF">2020-03-06T11:53:34Z</dcterms:created>
  <dcterms:modified xsi:type="dcterms:W3CDTF">2020-03-06T18:44:08Z</dcterms:modified>
</cp:coreProperties>
</file>