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7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B8520-6BB2-4DEC-B5F8-88BC2932B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C19AD9-1FA4-45FE-8E21-FDC4A82E8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2AC42-3BFB-42B4-AA93-B4E61595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49F67-6981-4B16-A57C-7B7D145B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D1DD8-EC03-4666-A80B-B1F51FE8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41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EA707-CFCD-4E16-BAFB-1B014340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2960F6-6AEB-42AA-9DFD-D1F7583A7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EC12AC-0926-45D5-B1EC-ED94CE82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9EDCFF-6EEC-45D4-91EE-F6358349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F35D6F-2019-45A6-9DB5-0BE9D4C4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62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2F2FCD7-DAD4-4906-B22F-7BA2A2AAA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C399B7-FC62-46E7-B050-0E95EFBE4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60A39A-0AA5-496B-94A7-951828FB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220CD-448E-40BB-9A3A-E05FE03C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A7DA5F-7645-4CC0-975E-3DB77F7D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77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F77DA-9EBB-4772-AE46-4877826C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2616B3-9A9D-41EC-849B-4AD09ACB0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933223-CDBC-4869-9DD7-CFC2508D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2ED804-B718-459D-818D-CAACCA1C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449634-BF2C-44D2-AC78-ABB118BC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39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04AF4-E0BA-4F8B-9FEA-F8EF50AE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54A27E-4B9E-44E3-8FB7-338F45148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00ADC3-4E57-4969-A5F7-DB16EC748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B9AD2-CF88-447A-9AF2-7F27553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A72E47-89A9-4FBE-96E4-41D14076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91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90D1B-AE0B-4667-A370-21ED4D45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7AB8DC-D4B7-4D30-8F63-8B8A4BF8B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4F435A-CD13-4A69-B60F-9BE113908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3BBD0F-F9CA-44F0-8C24-5A094439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F47439-BB6A-4658-A8CD-D0789B91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5F2A68-2414-4FE9-97F7-775858B0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63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39ED1-124B-4F06-9E42-F1F266CB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349B2-E536-4B2C-939C-0C8761CF6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E17B68-EC5D-49BF-82C0-FEE452B04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C7979B3-F9AB-40E1-B20E-F37A4D165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C48031A-7E9E-4D84-BD57-AC79842C2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6B2BCC8-1B4E-4EA7-94F5-B402D5AD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9132C6A-6016-4CFC-A4C3-3B6BEB20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B7FA75-4370-44CD-95D5-CAF43E71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0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454898-9F0D-4C1F-98CA-85C4E460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63B79A-6694-4EA6-82FE-1ABC964B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B2DCBC-CE1C-419D-977E-5A07A0C1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51F49-99D3-4101-9B89-14797AFB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42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C003D8-0775-4847-919C-E341E15B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F6FF5-52B7-4601-B7E8-5B5E7DB2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963D64-08E5-4268-AB93-D10E53FF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29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98122-0878-42DA-8399-FF169391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B43B3D-8DF9-4DD7-AA3B-3C36754BC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0D6A43-6074-423E-AAA1-8D3B134AA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E32539-42F4-4AE9-BE7D-5257E631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25979C-C9F9-478C-B2F0-1227DA5B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D1CFDA-B48D-4BD3-831F-056788E3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97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F5033-5FDE-4BC2-B67C-EF276ABC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A8A80C-8E3D-4697-860D-2082137BC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61D713-895A-4268-9D6C-433D05108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927000-8992-4221-9CFF-2BA0537B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F1FD38-570E-4A0F-90F0-DEDF75B8E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F4A097-547E-4471-A7CF-C4B33595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19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717B9E-D643-4DB3-B54D-83E3AE95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5204E2-C91E-46B6-A4CD-DF102CAF0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A7824A-8B12-4CF3-8AC0-B088E0BDA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5C82F-2BFE-4C2A-8D31-987FFD70F223}" type="datetimeFigureOut">
              <a:rPr lang="it-IT" smtClean="0"/>
              <a:t>09/03/2020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90FA3A-EA05-4C52-B6D7-89BF1AFAC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FE9EE2-39BA-4EED-BFF9-BD4D02888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38516-0E99-4E5B-A029-E99507BD4A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8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253D7-5B95-413E-82F4-01165F888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274" y="1122363"/>
            <a:ext cx="8848725" cy="1230312"/>
          </a:xfrm>
        </p:spPr>
        <p:txBody>
          <a:bodyPr/>
          <a:lstStyle/>
          <a:p>
            <a:r>
              <a:rPr lang="it-IT" dirty="0" err="1">
                <a:solidFill>
                  <a:schemeClr val="accent6"/>
                </a:solidFill>
              </a:rPr>
              <a:t>Nuestra</a:t>
            </a:r>
            <a:r>
              <a:rPr lang="it-IT" dirty="0">
                <a:solidFill>
                  <a:schemeClr val="accent6"/>
                </a:solidFill>
              </a:rPr>
              <a:t> </a:t>
            </a:r>
            <a:r>
              <a:rPr lang="it-IT" dirty="0" err="1">
                <a:solidFill>
                  <a:schemeClr val="accent6"/>
                </a:solidFill>
              </a:rPr>
              <a:t>clase</a:t>
            </a:r>
            <a:r>
              <a:rPr lang="it-IT" dirty="0">
                <a:solidFill>
                  <a:schemeClr val="accent6"/>
                </a:solidFill>
              </a:rPr>
              <a:t> de </a:t>
            </a:r>
            <a:r>
              <a:rPr lang="it-IT" dirty="0" err="1">
                <a:solidFill>
                  <a:schemeClr val="accent6"/>
                </a:solidFill>
              </a:rPr>
              <a:t>hoy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6CF165-9F20-447C-96A0-B2CAF73FB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55837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Vamos a </a:t>
            </a:r>
            <a:r>
              <a:rPr lang="it-IT" dirty="0" err="1"/>
              <a:t>analizar</a:t>
            </a:r>
            <a:r>
              <a:rPr lang="it-IT" dirty="0"/>
              <a:t> esta </a:t>
            </a:r>
            <a:r>
              <a:rPr lang="it-IT" dirty="0" err="1"/>
              <a:t>semana</a:t>
            </a:r>
            <a:r>
              <a:rPr lang="it-IT" dirty="0"/>
              <a:t> </a:t>
            </a:r>
            <a:r>
              <a:rPr lang="it-IT" dirty="0" err="1"/>
              <a:t>los</a:t>
            </a:r>
            <a:r>
              <a:rPr lang="it-IT" dirty="0"/>
              <a:t> </a:t>
            </a:r>
            <a:r>
              <a:rPr lang="it-IT" dirty="0" err="1"/>
              <a:t>tipos</a:t>
            </a:r>
            <a:r>
              <a:rPr lang="it-IT" dirty="0"/>
              <a:t> de </a:t>
            </a:r>
            <a:r>
              <a:rPr lang="it-IT" dirty="0" err="1"/>
              <a:t>ejercicios</a:t>
            </a:r>
            <a:r>
              <a:rPr lang="it-IT" dirty="0"/>
              <a:t> de </a:t>
            </a:r>
            <a:r>
              <a:rPr lang="it-IT" dirty="0" err="1"/>
              <a:t>las</a:t>
            </a:r>
            <a:r>
              <a:rPr lang="it-IT" dirty="0"/>
              <a:t> </a:t>
            </a:r>
            <a:r>
              <a:rPr lang="it-IT" dirty="0" err="1"/>
              <a:t>unidades</a:t>
            </a:r>
            <a:r>
              <a:rPr lang="it-IT" dirty="0"/>
              <a:t> 2 y 3. </a:t>
            </a:r>
          </a:p>
          <a:p>
            <a:r>
              <a:rPr lang="it-IT" dirty="0"/>
              <a:t>Los </a:t>
            </a:r>
            <a:r>
              <a:rPr lang="it-IT" dirty="0" err="1"/>
              <a:t>vais</a:t>
            </a:r>
            <a:r>
              <a:rPr lang="it-IT" dirty="0"/>
              <a:t> a </a:t>
            </a:r>
            <a:r>
              <a:rPr lang="it-IT" dirty="0" err="1"/>
              <a:t>utilizar</a:t>
            </a:r>
            <a:r>
              <a:rPr lang="it-IT" dirty="0"/>
              <a:t> </a:t>
            </a:r>
            <a:r>
              <a:rPr lang="it-IT" dirty="0" err="1"/>
              <a:t>como</a:t>
            </a:r>
            <a:r>
              <a:rPr lang="it-IT" dirty="0"/>
              <a:t> </a:t>
            </a:r>
            <a:r>
              <a:rPr lang="it-IT" dirty="0" err="1"/>
              <a:t>modelos</a:t>
            </a:r>
            <a:r>
              <a:rPr lang="it-IT" dirty="0"/>
              <a:t> para </a:t>
            </a:r>
            <a:r>
              <a:rPr lang="it-IT" dirty="0" err="1"/>
              <a:t>vuestro</a:t>
            </a:r>
            <a:r>
              <a:rPr lang="it-IT" dirty="0"/>
              <a:t> </a:t>
            </a:r>
            <a:r>
              <a:rPr lang="it-IT" dirty="0" err="1"/>
              <a:t>trabajo</a:t>
            </a:r>
            <a:r>
              <a:rPr lang="it-IT" dirty="0"/>
              <a:t> de </a:t>
            </a:r>
            <a:r>
              <a:rPr lang="it-IT" dirty="0" err="1"/>
              <a:t>grupo</a:t>
            </a:r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chemeClr val="accent1"/>
                </a:solidFill>
              </a:rPr>
              <a:t>TENÉIS QUE PULSAR SOBRE EL ICONO DE AUDIO QUE HAY EN CADA DIAPOSITIVA</a:t>
            </a:r>
          </a:p>
          <a:p>
            <a:r>
              <a:rPr lang="it-IT" dirty="0"/>
              <a:t>							</a:t>
            </a:r>
            <a:r>
              <a:rPr lang="it-IT" sz="1600" dirty="0"/>
              <a:t>11.03.2020</a:t>
            </a:r>
          </a:p>
          <a:p>
            <a:r>
              <a:rPr lang="it-IT" dirty="0"/>
              <a:t>							</a:t>
            </a:r>
            <a:r>
              <a:rPr lang="it-IT" sz="1800" dirty="0"/>
              <a:t>Carlota </a:t>
            </a:r>
            <a:r>
              <a:rPr lang="it-IT" sz="1800" dirty="0" err="1"/>
              <a:t>Nicolás</a:t>
            </a:r>
            <a:endParaRPr lang="it-IT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4A84578-A9C7-4F30-B391-F14DB96B4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4725" y="2570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537F2D9-85CD-433C-B8CD-5CE66256A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162" y="133350"/>
            <a:ext cx="5019675" cy="65913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78DD1A4-B66D-4634-872D-91251C67D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2350" y="911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B6B361-09BC-4BF4-9B99-C79190D1B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28985"/>
            <a:ext cx="4451349" cy="653374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FEABD9B-F7CC-49AB-A3F4-B58511A37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A92EB5-7345-4220-926D-984DD769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176212"/>
            <a:ext cx="4648200" cy="6505575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347A915-285E-4A66-A90B-97553C42D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675" y="1587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883A67-9DB3-4076-B56E-2C6E6EA8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50" y="523875"/>
            <a:ext cx="4991100" cy="581025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0CE137A-4F0C-45D8-9293-7BE57DA8C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8417" y="2739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974B09-DB84-476E-B116-4D9827CDCC47}"/>
              </a:ext>
            </a:extLst>
          </p:cNvPr>
          <p:cNvSpPr txBox="1"/>
          <p:nvPr/>
        </p:nvSpPr>
        <p:spPr>
          <a:xfrm>
            <a:off x="2529191" y="2645923"/>
            <a:ext cx="943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Pasa al </a:t>
            </a:r>
            <a:r>
              <a:rPr lang="it-IT" sz="3600" dirty="0" err="1"/>
              <a:t>archivo</a:t>
            </a:r>
            <a:r>
              <a:rPr lang="it-IT" sz="3600" dirty="0"/>
              <a:t> </a:t>
            </a:r>
            <a:r>
              <a:rPr lang="it-IT" sz="3600" dirty="0" err="1"/>
              <a:t>siguiente</a:t>
            </a:r>
            <a:r>
              <a:rPr lang="it-IT" sz="3600" dirty="0"/>
              <a:t> de </a:t>
            </a:r>
            <a:r>
              <a:rPr lang="it-IT" sz="3600"/>
              <a:t>Power Point</a:t>
            </a:r>
            <a:r>
              <a:rPr lang="it-IT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15822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51</Words>
  <Application>Microsoft Office PowerPoint</Application>
  <PresentationFormat>Widescreen</PresentationFormat>
  <Paragraphs>8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Nuestra clase de hoy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Nuestra clase de hoy</dc:title>
  <dc:creator>carlota nicolas</dc:creator>
  <cp:lastModifiedBy>carlota nicolas</cp:lastModifiedBy>
  <cp:revision>8</cp:revision>
  <dcterms:created xsi:type="dcterms:W3CDTF">2020-03-09T20:12:08Z</dcterms:created>
  <dcterms:modified xsi:type="dcterms:W3CDTF">2020-03-09T21:17:54Z</dcterms:modified>
</cp:coreProperties>
</file>