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8" r:id="rId5"/>
    <p:sldId id="269" r:id="rId6"/>
    <p:sldId id="273" r:id="rId7"/>
    <p:sldId id="271" r:id="rId8"/>
    <p:sldId id="270" r:id="rId9"/>
    <p:sldId id="272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F7756A-D912-4727-944E-338B0C8460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C7C1FE1-0D25-4021-89A8-577752445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86230DB-E05C-4738-8E0B-68C372450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F846-7C9F-4C62-AEC5-187DA3EFA3B8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FA0F5C-C6B7-46DD-9B1F-7E1868AAF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5296D16-39FB-4AD2-B6D6-3260D81D4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E575-F4F8-40E1-8A52-937E6832FD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0817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B0954C-5529-4014-8F87-E9A9E612A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5C59AE3-8994-4294-89B2-E04761C090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60F4F7-9252-4BE1-BB26-00C29BAA6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F846-7C9F-4C62-AEC5-187DA3EFA3B8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15E031-9813-43A9-87E7-C9B67B887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7981B0-AE7B-450E-B3A8-9986E5381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E575-F4F8-40E1-8A52-937E6832FD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2814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1FF4BDF-658C-4DCD-8598-1EBD75FE6E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2F0C115-62A5-439B-8EF7-F50B5E326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3FF434-128A-4D04-94DE-8D9697228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F846-7C9F-4C62-AEC5-187DA3EFA3B8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AA723E-4293-456B-B00A-6D9296BEA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95227D-8311-409E-94B8-F67F8F576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E575-F4F8-40E1-8A52-937E6832FD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1349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35FB3B-1721-477C-884D-C3D746258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3B31F9-CF60-4BA7-A34E-7C26FA385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27A097-769A-4B23-AFB4-2AC6D04EA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F846-7C9F-4C62-AEC5-187DA3EFA3B8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56B91B-2D2B-4005-B75D-5104D0FF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9C3960-1519-4167-B5FD-19CE4833B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E575-F4F8-40E1-8A52-937E6832FD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3775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D5AD2D-32A2-471E-81F8-EA10641E7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BBE7152-1739-41CF-B3E6-2FB858613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C21968-A4E8-47BD-BDC2-D566B80D3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F846-7C9F-4C62-AEC5-187DA3EFA3B8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85AF73-A92A-4B3B-83CC-4D7BDFC9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F6CE20-CB40-49C5-8EE9-74B906EE6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E575-F4F8-40E1-8A52-937E6832FD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7480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9015FF-1B11-4355-8AE9-C1C732AAB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896FAA-73E5-42EE-88C9-453AF17625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D082FA0-AF18-46C8-84EE-62B7843B7D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00DFBDD-6442-417F-A6EC-0993F6B84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F846-7C9F-4C62-AEC5-187DA3EFA3B8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3E6FE57-19AC-4C5F-9105-F31BE76F5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E822ABC-70CB-4BCA-98D4-3D4482362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E575-F4F8-40E1-8A52-937E6832FD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9971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776561-6D67-4FE6-9945-C73DBA6A2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DCE2839-B762-452A-AB5A-6E9722CA1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528870C-B683-4A3F-8DB0-C837525CD5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611246F-39D4-46DD-8A3E-A8E60FE5F9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8A2553D-2D5F-43F3-9F1B-8B5D2D070F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DE5B19D-3CFB-4053-BF40-C1BD38697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F846-7C9F-4C62-AEC5-187DA3EFA3B8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CB182B8-8570-4A4F-AE53-7059E831F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98296F6-2CE5-40D4-AD1D-A3876AEF4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E575-F4F8-40E1-8A52-937E6832FD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5536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E22D46-EB47-4291-85CE-6FA6F1534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B024580-A9BC-4F48-97A2-B7C229015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F846-7C9F-4C62-AEC5-187DA3EFA3B8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A3E22AF-A446-4400-8643-0D28DFA86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614EE7C-B41F-4FE8-BE70-79079525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E575-F4F8-40E1-8A52-937E6832FD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3324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4AAE7ED-7BB2-49E3-B40A-847EC356F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F846-7C9F-4C62-AEC5-187DA3EFA3B8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53A6CDB-C146-460F-90DE-AC44C067F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6604533-E036-493C-B436-E6C5EE40E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E575-F4F8-40E1-8A52-937E6832FD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7641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98AE0F-9B33-4A0C-B849-11EF70A12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FB8D2F-B790-4D30-9A2D-8C580D513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72ED5B4-46B8-4295-9A94-5C1883E413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59CE27C-FDBC-4698-A587-223CAD3C4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F846-7C9F-4C62-AEC5-187DA3EFA3B8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9FEF3D4-B703-4D15-8855-F08D6E9B0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F26BBA5-5AC4-4B1C-933E-35CF27214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E575-F4F8-40E1-8A52-937E6832FD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7271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955A39-FC67-4608-85CC-50093C647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FBF27DD-4E71-44D6-B2AD-3B8679A504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7634BA8-76C5-4251-9EA2-7F64E9DEA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DC8E64-3145-459F-80B4-DA3430952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F846-7C9F-4C62-AEC5-187DA3EFA3B8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276AE52-17BF-489B-9786-9ED2AE06A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F87060D-6870-43BE-B99F-ECA951F25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E575-F4F8-40E1-8A52-937E6832FD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201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A9D3C72-3CF3-4CBE-8F71-7E08CE8FE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ACA7708-7A7A-4207-8FE0-A6E5133D1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DFD8FC-DB41-4FD3-8747-8F54D9EB94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BF846-7C9F-4C62-AEC5-187DA3EFA3B8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BDF70F-CA95-4C9E-9276-98B75A9D7C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CE5356-DAD3-4BBC-AD89-29CEBB824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FE575-F4F8-40E1-8A52-937E6832FD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0256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570DE6-924E-4604-8509-4CADCB664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4445" y="742801"/>
            <a:ext cx="9144000" cy="2387600"/>
          </a:xfrm>
        </p:spPr>
        <p:txBody>
          <a:bodyPr/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CLASE DE HOY </a:t>
            </a:r>
            <a:br>
              <a:rPr lang="es-E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" sz="2400" dirty="0">
                <a:solidFill>
                  <a:schemeClr val="accent1">
                    <a:lumMod val="75000"/>
                  </a:schemeClr>
                </a:solidFill>
              </a:rPr>
              <a:t>PRIMERA PARTE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1FE5EB7-B9ED-4CF9-BCE6-697DC8C24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5849" y="4306153"/>
            <a:ext cx="9144000" cy="1655762"/>
          </a:xfrm>
        </p:spPr>
        <p:txBody>
          <a:bodyPr/>
          <a:lstStyle/>
          <a:p>
            <a:pPr algn="r"/>
            <a:r>
              <a:rPr lang="es-E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Carlota Nicolás</a:t>
            </a:r>
          </a:p>
          <a:p>
            <a:pPr algn="r"/>
            <a:r>
              <a:rPr lang="es-E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18.03.2020</a:t>
            </a:r>
            <a:endParaRPr lang="it-IT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A208307-3082-4C35-BF6E-46EF2248B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613801" y="2233612"/>
            <a:ext cx="7620000" cy="2390775"/>
          </a:xfrm>
          <a:prstGeom prst="rect">
            <a:avLst/>
          </a:prstGeom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77381B6-6187-495F-A568-201CD647C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2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AE83632-6F9E-4B1F-8BD6-B5887FF2A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153482" y="2233612"/>
            <a:ext cx="7620000" cy="23907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4B28C66-1064-40AC-B605-463F2DF23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5809" y="936126"/>
            <a:ext cx="6904382" cy="5092372"/>
          </a:xfrm>
          <a:prstGeom prst="rect">
            <a:avLst/>
          </a:prstGeom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BE89416-9F25-42E6-94D2-B89D6774AB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60894" y="5297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7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AE83632-6F9E-4B1F-8BD6-B5887FF2A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153482" y="2233612"/>
            <a:ext cx="7620000" cy="2390775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E7E62FD-1AB6-4505-BA3B-5604812C55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9709" y="363330"/>
            <a:ext cx="406400" cy="4064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0FADB91-DFB3-4BB0-926D-113EF8080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5274" y="565484"/>
            <a:ext cx="7291596" cy="622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1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AE83632-6F9E-4B1F-8BD6-B5887FF2A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153482" y="2233612"/>
            <a:ext cx="7620000" cy="239077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898EA17-5EA1-4C07-8E37-8D7080FC8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4688" y="-110092"/>
            <a:ext cx="8393225" cy="7349091"/>
          </a:xfrm>
          <a:prstGeom prst="rect">
            <a:avLst/>
          </a:prstGeom>
        </p:spPr>
      </p:pic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44E91D0-82FE-47B7-BFDE-2DEB9F252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7322" y="8139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AE83632-6F9E-4B1F-8BD6-B5887FF2A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153482" y="2233612"/>
            <a:ext cx="7620000" cy="239077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FA30E4D-F16A-4FF7-B789-2D5A01802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036" y="1404730"/>
            <a:ext cx="9007176" cy="5023233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AE8C6F6-C982-444A-8B08-E6D9E6E9AA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09357" y="8536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9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AE83632-6F9E-4B1F-8BD6-B5887FF2A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153482" y="2233612"/>
            <a:ext cx="7620000" cy="239077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1BD89A4-EB4B-4D6D-ACA2-51B8A1C8A7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100" y="1047750"/>
            <a:ext cx="7027946" cy="5560084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013B598-426A-4D93-8E60-04D82D6DC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34988" y="4955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AE83632-6F9E-4B1F-8BD6-B5887FF2A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153482" y="2233612"/>
            <a:ext cx="7620000" cy="239077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1D0275B-51D7-47C4-86F0-EB0617BD7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50" y="2224087"/>
            <a:ext cx="8527146" cy="4314736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02A2F78-B429-4FCC-A6AB-92D4F02F1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47966" y="3191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5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AE83632-6F9E-4B1F-8BD6-B5887FF2A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153482" y="2233612"/>
            <a:ext cx="7620000" cy="239077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F97D845-A460-4F03-94AF-926639DE55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131" y="0"/>
            <a:ext cx="5487382" cy="6694098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38F8DBA-ACBA-4753-8C97-40F58E13AA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92039" y="8938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2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AE83632-6F9E-4B1F-8BD6-B5887FF2A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153482" y="2233612"/>
            <a:ext cx="7620000" cy="239077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046CA74-9C22-467E-9A2B-281B8B0BC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0531" y="2332384"/>
            <a:ext cx="8505956" cy="3313042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2F30853D-8A8D-4D44-B060-975358AFED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3350" y="606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6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</TotalTime>
  <Words>6</Words>
  <Application>Microsoft Office PowerPoint</Application>
  <PresentationFormat>Widescreen</PresentationFormat>
  <Paragraphs>3</Paragraphs>
  <Slides>9</Slides>
  <Notes>0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di Office</vt:lpstr>
      <vt:lpstr>CLASE DE HOY  PRIMERA PARTE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CLASE DE HOY  PRIMERA PARTE</dc:title>
  <dc:creator>carlota nicolas</dc:creator>
  <cp:lastModifiedBy>carlota nicolas</cp:lastModifiedBy>
  <cp:revision>8</cp:revision>
  <dcterms:created xsi:type="dcterms:W3CDTF">2020-03-10T12:19:01Z</dcterms:created>
  <dcterms:modified xsi:type="dcterms:W3CDTF">2020-03-11T17:25:52Z</dcterms:modified>
</cp:coreProperties>
</file>