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57" r:id="rId5"/>
    <p:sldId id="258" r:id="rId6"/>
    <p:sldId id="266" r:id="rId7"/>
    <p:sldId id="259" r:id="rId8"/>
    <p:sldId id="260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3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9CDA5-6A7B-47B8-8C58-50448F726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EC8E7F-1C5B-463A-969C-D24E21477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69B19F-25E0-4BE3-9FD6-00DC5ED3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98DDA1-13FE-4E73-8AD3-38C0C7AF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56518F-1BA4-48BB-AF74-0529617C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60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301F5-0EBA-49C4-B9A8-50809F1C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21D09A9-09FB-4A4D-90DA-5521269B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EC586F-4B6F-415A-92F8-CFE2C702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F9B6F-7CB6-452D-B517-2801A2C3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0ED8D1-337E-4E70-8EE6-3200D769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51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055041-0786-4F96-96DE-65D059B06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FF9396-7EB6-4332-B276-3DDA7DE50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8BCA7D-75B4-41D0-8A21-876B04C6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2B4DB-AC65-4490-849F-C922315C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44473D-0E84-4B0C-97A9-B7BC804A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28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A8F3B-5B5F-4608-B6F8-CF9CE1DA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A36C41-A7F7-46FB-B2EB-D9F9AB418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F9FD5D-04A3-4039-B7B5-D5D8DF35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E29BFA-C234-49C9-8200-7F48F4FD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3CF7E2-A1F1-4D38-80D5-2B2508E1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17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2E736-FE6E-4DFF-96C9-79F4B2BB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15CEA1-60F0-475A-8DC8-E1A9CACDF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996F5E-F9E2-4B24-BE1F-F6647CA3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6A7047-2501-4871-8555-6FC2194C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8351B6-1B37-4B7A-9A0A-B4D2996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42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32720-89B5-41EA-858F-7178B813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941B2D-D119-4AFB-8A31-8C2F7E2E1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D5502E-5A0E-4ECD-AE01-6E2BE35A6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83233E-6060-4DF8-A1C6-18FFBD9A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051A35-2739-4FCD-85AF-C2AB1807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21F7DB-97D2-458C-AF4A-14AB3B37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23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E1117-F307-4FC1-959F-A3F77821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AD2398-787C-41A0-AEC9-585653347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39EA60-CA67-46AF-BB57-C9A5B4985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A7F4F0D-32FB-4015-8981-9B9B67794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AA6BC3-056E-49AF-98A0-E414BD1A2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F753DD-D3CF-4B64-85A9-10AE8D85A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F24804-2047-4F0F-8DF8-DDFF3D89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D06B760-5F41-4287-93A9-9985EE57A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60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5F8B61-1976-4A15-9E90-49E42497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432449-E812-4050-A4B1-6AE74CD2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92A88B-A584-413A-AB83-402BAF8D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5C2DFF-04EF-482C-BD9E-866ED67D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3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3AD91B-62BD-45E1-AE74-F66B2425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FC428C8-1E4B-4F52-B523-AA8DC38C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BF8D7F-E446-41C1-A1D4-E0BF707E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48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6B492-F048-423C-85E9-7A47989C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8705D5-6E48-400B-AB49-8D7F3442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9CC7E3-68C8-4DE0-B7B5-0F9F812AF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5A6E1D-383D-4021-9FFA-D8FA9A74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CD4FC3-AB39-4F47-9BAC-CD37B933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75210F-F6CA-4164-B892-CADA2143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06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96AD42-2080-4E16-A193-96B6D750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C1E6A9-141F-48F2-AF51-2444FA8AC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F64E88-9EFB-4D51-9AD0-EA67DE6EC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44005B-AB69-43AE-B72C-18846D51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A80B0B-3172-40D2-86B2-5E239EB6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6B1810-00EB-4F40-BF04-938763F6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82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C5763B-8530-4AF5-A32D-98C85A69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A82DF-5483-4029-A3D5-467093B1A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68FE39-B543-44AA-B7A1-FC3545971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DBE55-3CCD-4D3C-8A55-55503F0F0101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A32712-4CD8-4BF9-865D-B649D62A0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C48CA5-93F8-43C0-8E4B-EA68D1FED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EED0-E5ED-4226-9A64-03C48EE0A1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57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10DA15-4E06-46FF-8D69-F101ADB6F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7795"/>
            <a:ext cx="9144000" cy="1371600"/>
          </a:xfrm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chemeClr val="accent6"/>
                </a:solidFill>
              </a:rPr>
            </a:br>
            <a:r>
              <a:rPr lang="it-IT" dirty="0" err="1">
                <a:solidFill>
                  <a:schemeClr val="accent6"/>
                </a:solidFill>
              </a:rPr>
              <a:t>Clase</a:t>
            </a:r>
            <a:r>
              <a:rPr lang="it-IT" dirty="0">
                <a:solidFill>
                  <a:schemeClr val="accent6"/>
                </a:solidFill>
              </a:rPr>
              <a:t> de </a:t>
            </a:r>
            <a:r>
              <a:rPr lang="it-IT" dirty="0" err="1">
                <a:solidFill>
                  <a:schemeClr val="accent6"/>
                </a:solidFill>
              </a:rPr>
              <a:t>hoy</a:t>
            </a:r>
            <a:br>
              <a:rPr lang="it-IT" dirty="0">
                <a:solidFill>
                  <a:schemeClr val="accent6"/>
                </a:solidFill>
              </a:rPr>
            </a:br>
            <a:r>
              <a:rPr lang="it-IT" sz="3600" dirty="0">
                <a:solidFill>
                  <a:schemeClr val="accent6"/>
                </a:solidFill>
              </a:rPr>
              <a:t>Segunda parte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2ED130-6A66-4FE9-BB7B-9249FDEEB2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sz="3600" dirty="0" err="1"/>
              <a:t>Unidad</a:t>
            </a:r>
            <a:r>
              <a:rPr lang="it-IT" sz="3600" dirty="0"/>
              <a:t> 3 del libro Del </a:t>
            </a:r>
            <a:r>
              <a:rPr lang="it-IT" sz="3600" dirty="0" err="1"/>
              <a:t>oído</a:t>
            </a:r>
            <a:r>
              <a:rPr lang="it-IT" sz="3600" dirty="0"/>
              <a:t> al </a:t>
            </a:r>
            <a:r>
              <a:rPr lang="it-IT" sz="3600" dirty="0" err="1"/>
              <a:t>habla</a:t>
            </a:r>
            <a:endParaRPr lang="it-IT" sz="3600" dirty="0"/>
          </a:p>
          <a:p>
            <a:endParaRPr lang="it-IT" dirty="0"/>
          </a:p>
          <a:p>
            <a:endParaRPr lang="it-IT" dirty="0"/>
          </a:p>
          <a:p>
            <a:pPr algn="r"/>
            <a:r>
              <a:rPr lang="it-IT" dirty="0"/>
              <a:t>11.03.2020</a:t>
            </a:r>
          </a:p>
          <a:p>
            <a:pPr algn="r"/>
            <a:r>
              <a:rPr lang="it-IT" dirty="0"/>
              <a:t>Carlota </a:t>
            </a:r>
            <a:r>
              <a:rPr lang="it-IT" dirty="0" err="1"/>
              <a:t>Nicolás</a:t>
            </a:r>
            <a:endParaRPr lang="it-IT" dirty="0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7010BB1-0DF0-4244-A97F-3D1DCB953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800" y="585152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14E342-02C8-4AD3-9FF3-AA0F61DFD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539448" y="2205037"/>
            <a:ext cx="7543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AAE799-58FF-4458-94FA-E9C87CB79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50" y="261937"/>
            <a:ext cx="4991100" cy="633412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17BFF4F-D577-4BCC-9E5D-79BD3C6C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6180" y="939800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7AE36BF-5400-481B-B4CF-5A9F1F8C0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539448" y="2205037"/>
            <a:ext cx="7543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29827A-E2C7-4000-BBA2-D2BA7D587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121" y="577125"/>
            <a:ext cx="13426995" cy="5693046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D4BCA88-A80E-483A-B766-091302291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770" y="170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629E93-6D73-4880-8450-8D455E049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648" y="721518"/>
            <a:ext cx="7416755" cy="6136482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1EFFA88-DB0D-41E4-A1B4-49E67E5B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6230" y="1088390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ED4B843-C2FB-4427-B2DE-5D1B571DA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547937" y="1993003"/>
            <a:ext cx="7543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C694352-7377-42C6-B0E6-513938D36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49" y="1209675"/>
            <a:ext cx="10489451" cy="443865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3D08347-0943-43BF-BCED-FC68A32BA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6270" y="322580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6CC6C03-5864-43F5-ADD6-477474889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4004619" y="2507674"/>
            <a:ext cx="8617878" cy="27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2498AE7-E2B7-4B91-8BA6-488012DA8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12" y="1338262"/>
            <a:ext cx="4752975" cy="418147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405F0D3-9FDB-4B73-BDB6-4B150E01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620" y="391160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2FDA31E-B32A-40E2-9917-EB762B664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539448" y="2205037"/>
            <a:ext cx="7543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AD6A5B-7014-4EC9-A6C2-2D1FB1764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85" y="743120"/>
            <a:ext cx="11204615" cy="537176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084F311-7AA5-4F2B-924C-92EB20AA9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0440" y="539920"/>
            <a:ext cx="406400" cy="406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C4E48D1-12AE-424C-9B24-678794EB6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4103204" y="2205037"/>
            <a:ext cx="7543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98F8AB-39CC-4801-AE3F-B2A9BF527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852" y="1083468"/>
            <a:ext cx="8302296" cy="469106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A766E8B-DD16-46B2-B4D6-32B1DCF57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950" y="379730"/>
            <a:ext cx="406400" cy="406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C5FC55F-71C5-41A8-8EF1-D51E4369C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665883" y="2205037"/>
            <a:ext cx="7543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11</Words>
  <Application>Microsoft Office PowerPoint</Application>
  <PresentationFormat>Widescreen</PresentationFormat>
  <Paragraphs>6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 Clase de hoy Segunda parte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Segunda parte clase de hoy</dc:title>
  <dc:creator>carlota nicolas</dc:creator>
  <cp:lastModifiedBy>carlota nicolas</cp:lastModifiedBy>
  <cp:revision>7</cp:revision>
  <dcterms:created xsi:type="dcterms:W3CDTF">2020-03-09T21:11:44Z</dcterms:created>
  <dcterms:modified xsi:type="dcterms:W3CDTF">2020-03-10T11:53:51Z</dcterms:modified>
</cp:coreProperties>
</file>