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65" r:id="rId5"/>
    <p:sldId id="264" r:id="rId6"/>
    <p:sldId id="261" r:id="rId7"/>
    <p:sldId id="263" r:id="rId8"/>
    <p:sldId id="267" r:id="rId9"/>
    <p:sldId id="266" r:id="rId10"/>
    <p:sldId id="269" r:id="rId11"/>
    <p:sldId id="268" r:id="rId12"/>
    <p:sldId id="27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8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ECCC9-4C75-4321-A1B5-849F4268A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A013E1-77CC-4165-85D2-514AF341D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F228A-99F3-4E7E-A350-C44B35FB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393616-7C1D-4D84-8D9A-B07EE82F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F4C6AE-B034-43C0-95A1-4904E42E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69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69376-A063-4184-A9AB-4AA5D23D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55311C-397D-4989-85C9-ECB30FC46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D2CFEC-245E-4CAC-A17E-9817E3D2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8FFF56-CBDB-4798-9450-F0F8FBF0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2E9D68-9F79-46CF-B490-9F453171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854590-A2C9-4CE4-8D54-2E38FCD1C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0123AA-5C97-482B-9B26-3A122FBC7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F1F07E-11B5-4504-BBDE-BB761A53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137B91-2B30-4D4F-874E-CEE8CCCF0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AB7227-5B63-4232-A96B-A3993119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88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38982D-401C-42DA-98A5-628CFE06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7C13A1-8FB4-46C3-BEFA-97E1DF6D9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5C7D9B-A048-4414-ABAF-FA5159DD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5E7646-49BF-4581-82D8-9EF1D985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224A1C-E940-4AB0-BFDD-DCEB5E23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65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ED5A8-6259-4304-9996-EC164460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3174F8-54AF-459A-8E73-913E5908E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88310-527A-41DB-8EC0-3E9EDB13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DF9E56-B2AF-4180-8DB8-53BF5A06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743C6F-FAD9-47FB-8E0C-B94240C1D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24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487C9-755C-4D76-9B37-412FE72E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B1BAC7-2797-49D8-967D-2AA22DA87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6896AB-CC4F-4850-9D4A-78F550C4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3D5D01-D37C-4B74-A310-F3FB183A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C052CA-FE4F-4A94-85D4-2CC619E5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24A46B-84C9-4BFD-AA8D-884A9BD8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61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0C709-263E-4AEB-946E-375DC243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5B2913-509F-471F-897A-087ADA7F4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E16200-E466-4B61-9267-DF8DA5AC4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310B67-B17F-44E0-B2CD-AEEC854F2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9E9D3-17CA-4C48-9739-AEC049C8C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C66083-AC06-43EA-A6D5-E00420D7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1D5D0E-3175-48E6-9641-B51D72211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8AA33EF-2FD7-4E94-B544-FA29F8E4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28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50EBB5-9DEA-49AA-A6FE-F83A2E3B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BD42B1-BE5C-41D3-809E-85001688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DD7E11-1B20-4233-B27E-BC7BDAFD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F4D29D-3FE4-4BA8-A176-25C28B32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57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2AECE3-A5F1-43BD-851D-14A2F8FD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1B6BAF6-CB46-4957-92BB-DB5EE8E2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087222-6D8B-46C3-9B1B-36316BF9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17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701E92-AAF3-4606-B676-2F8ED568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00466-6611-4F70-90CF-ADA5E667C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DA708D-1859-421E-BCD3-1412A1E1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B317F8-6629-44A0-AE58-3EAF583B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4A6A67-28A0-48C6-974B-A17CF5F9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46757F-31A3-4DAD-AD62-8000D1CB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50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76D58-8FDA-4C55-93C4-7A7FF56F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02EE2D-EF5F-4097-835B-7384C64EA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8208CE-19F3-4DFB-A724-6A7DA462C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738296-8168-4E60-8245-EB6CBB786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5F47DE-C2E2-4C44-A081-50DAFC52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6377F1-ED3B-47ED-B0F8-6FA49F73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50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8F89B0-CA46-4D31-877A-65317968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07391C-6905-4EE6-AE93-0750284DB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D94227-0CBC-43CC-9194-1EB0B8590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F6462-7D1D-4D32-9637-0AFB223FDDA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96F58-7979-45B9-B9D9-A936DEDA8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81D448-91F6-42B4-8DDA-432122B0D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210BC-A263-40F5-ABD3-5E277A1FE9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01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70DE6-924E-4604-8509-4CADCB664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445" y="742801"/>
            <a:ext cx="9144000" cy="2387600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CLASE DE HOY </a:t>
            </a:r>
            <a:br>
              <a:rPr lang="es-E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SEGUNDA PARTE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E5EB7-B9ED-4CF9-BCE6-697DC8C24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849" y="4306153"/>
            <a:ext cx="9144000" cy="1655762"/>
          </a:xfrm>
        </p:spPr>
        <p:txBody>
          <a:bodyPr/>
          <a:lstStyle/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Carlota Nicolás</a:t>
            </a:r>
          </a:p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18.03.2020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4A5024-72EE-4718-B4D7-BC639946D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145774"/>
            <a:ext cx="1600200" cy="6471315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801B1D9-C8FD-4ABB-B99F-56E75955A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899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73A2368-E6D8-49C4-9183-A112E656E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112" y="817023"/>
            <a:ext cx="5299583" cy="541709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98EB0CD-FD07-47B9-8477-29442397B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3553" y="1005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AF1964A-7EF7-4E1A-B4C7-4D4AF144D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699" y="549511"/>
            <a:ext cx="6288678" cy="6160046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F59888D-50D3-428C-90EF-B743C413E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4182" y="826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2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893535-4FB8-4932-BB7D-D60D26312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16" y="2095500"/>
            <a:ext cx="8586813" cy="23368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FCE1B69-B823-4F04-965B-6764AC0B8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7288" y="9932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E62D2F9-864E-4E9A-A90F-7E6231745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1483114"/>
            <a:ext cx="1600200" cy="51339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8808DB-76CF-4A84-ACE7-6D315CCBE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843" y="2541319"/>
            <a:ext cx="7330601" cy="3258045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180B855-EA27-4CC5-8B3B-F5BACA49D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9777" y="652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992001-358F-4FAC-98EB-0E560157A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119270"/>
            <a:ext cx="1535002" cy="6497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69332A-20C9-40A1-BEDB-7FC470A26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183" y="2605680"/>
            <a:ext cx="7664079" cy="4037327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5A97CAA-5966-470C-818B-FDC0F4D28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7283" y="1140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B11F14A-F30C-43BC-8348-A55316FBC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488" y="1439473"/>
            <a:ext cx="8229600" cy="523348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45DC005-871B-4F46-A47A-165E218A0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6675" y="601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F0D56A4-4C2D-433B-AB12-D9001209F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488" y="785917"/>
            <a:ext cx="5143050" cy="584824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F1305DC-4341-4793-B95E-3274BAC20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2919" y="5827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A83B20-5228-4D53-9528-78F0A734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1483114"/>
            <a:ext cx="1600200" cy="51339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2528559-C246-4D04-8C3F-421262024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066" y="282834"/>
            <a:ext cx="5854535" cy="648226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A3D6CF9-ECF2-4ADC-ABB5-EC9CCB37F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6934" y="8863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604D98-09A3-4495-938A-D8CBB5EF5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367" y="1894114"/>
            <a:ext cx="9424289" cy="3396343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D52791C-670F-458F-A40C-72FA78D1E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6047" y="708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9D159F1-92E6-4208-86A7-3941DA4C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338" y="1061428"/>
            <a:ext cx="4827999" cy="574140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83F1320-44E0-4035-B414-554BD7B45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7933" y="858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4" y="45294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62D03DC-629E-43DC-9971-79B577F47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699" y="988559"/>
            <a:ext cx="5409725" cy="27877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C6A26A9-5F2A-4A35-B182-A22D77458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8" y="3729239"/>
            <a:ext cx="5515106" cy="2315304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2751AA3-94DC-45B8-90E5-8804A4EBE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6664" y="3459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</Words>
  <Application>Microsoft Office PowerPoint</Application>
  <PresentationFormat>Widescreen</PresentationFormat>
  <Paragraphs>3</Paragraphs>
  <Slides>12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CLASE DE HOY  SEGUNDA PARTE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HOY  SEGUNDA PARTE</dc:title>
  <dc:creator>carlota nicolas</dc:creator>
  <cp:lastModifiedBy>carlota nicolas</cp:lastModifiedBy>
  <cp:revision>12</cp:revision>
  <dcterms:created xsi:type="dcterms:W3CDTF">2020-03-10T12:24:52Z</dcterms:created>
  <dcterms:modified xsi:type="dcterms:W3CDTF">2020-03-11T17:49:48Z</dcterms:modified>
</cp:coreProperties>
</file>