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8" d="100"/>
          <a:sy n="48" d="100"/>
        </p:scale>
        <p:origin x="35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7D11C7-C9F4-4EAF-B70C-A15FA6BBF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E467478-7BDE-4E15-AC91-EECD19CA2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AF4AB0-3339-4280-A100-752D10AD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661E8-F4A3-4160-9498-806C71108CEA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2C9F5C-9FB7-4DFA-A198-EC56BC60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92B051-5D34-4D8B-A381-78C70DD61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8F81C-64DC-474C-ABB7-8DEB158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6400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ECA96C-2B7E-4194-884F-A09132BE0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6500CFB-C488-4A18-B693-29679A758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5479EC-6C73-468C-BB5D-5AAB141D1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661E8-F4A3-4160-9498-806C71108CEA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1A35C8-3FE8-4593-86ED-FA8D4D087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4D034F-E5C3-42FB-BFA6-146AEFC52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8F81C-64DC-474C-ABB7-8DEB158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9546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1688629-E905-4129-A776-D45677E3E9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5D0CF49-BCB6-4DD1-AC0E-7DE470893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E0801F-CCE0-484D-9A39-9C9E810EE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661E8-F4A3-4160-9498-806C71108CEA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DE1C50-809C-4DEB-9CB9-06B8CABE0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607D52-34E5-4863-95D5-F9C74159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8F81C-64DC-474C-ABB7-8DEB158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619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2E251F-4CAF-460E-B9D0-E58B901B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073869-693F-4B06-AF7B-7548A68AA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F6E9C6-5098-4FAA-BF6C-230E88809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661E8-F4A3-4160-9498-806C71108CEA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4D444F-6BEC-482A-99A4-A64D0F071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2C7A11-1813-4936-A190-CF777C651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8F81C-64DC-474C-ABB7-8DEB158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95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24AB94-85EF-48BD-AD0C-538747DA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768674-FBDA-4799-9271-A29C8B0B6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C9F561-8067-48B6-A7CA-C01E3821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661E8-F4A3-4160-9498-806C71108CEA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434490-FA1B-4214-8836-591656BF3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D03DFF-447A-4548-8E54-E0C7DF1F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8F81C-64DC-474C-ABB7-8DEB158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686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181168-AFDF-4897-BD75-BBD98C49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12D6E8-92DF-49B8-957F-E3286FF9C7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ED73EE5-0F3F-4832-A510-02C0EAF4C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0B96047-F9AE-4D11-BF20-C7A69419C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661E8-F4A3-4160-9498-806C71108CEA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2AA4B0B-8FB2-4075-AD68-71586F7FF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7840893-AA36-4DCC-9419-D80BC7E9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8F81C-64DC-474C-ABB7-8DEB158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1470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87EBBA-3BE2-49B0-92F2-F84865BA5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50BD921-D370-4C0E-BC30-593F5209E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708FE4-491F-4014-94DD-4516B9E5F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4050D3F-67D3-49DC-AE2D-F8318230F4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C84129F-B35D-4A4E-8A93-6213C127A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5B09104-0618-4899-8A7C-9505B717A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661E8-F4A3-4160-9498-806C71108CEA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69AC2CF-3A64-4BB3-AC53-6E5AE60DC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D4D392C-60B7-4261-8AE6-810291AC9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8F81C-64DC-474C-ABB7-8DEB158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203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A46F4C-00C5-407B-89AA-347561291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5104BDD-80F7-4791-A539-AF990D300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661E8-F4A3-4160-9498-806C71108CEA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B6C7C12-2B2E-49E9-B691-D35426A65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DFF12A-323E-416B-937E-D58A48C93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8F81C-64DC-474C-ABB7-8DEB158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5769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193ACD4-6111-4FDF-BD04-0BB1A0633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661E8-F4A3-4160-9498-806C71108CEA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9D37DDF-D4AD-40B6-87F6-53E72FC0A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8B3B3B-C242-4536-8B6C-4B57A54FD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8F81C-64DC-474C-ABB7-8DEB158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9723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BB756E-8FE8-484A-821F-504A11248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CECE05-03A1-491B-9150-7A26AAACE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BD7B425-F9A2-4A3A-AFA0-471200596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9D6C1F3-FAE2-4CEF-A85A-2CC28B6B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661E8-F4A3-4160-9498-806C71108CEA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19D05E9-1255-45E2-98E8-E8099A4C1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2F80E6B-B04A-4B81-BDA7-8D6035454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8F81C-64DC-474C-ABB7-8DEB158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257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331B6A-FA7D-4672-89D6-CEC68D8E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39B6CBC-0941-4087-83AB-C135516B86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9E21418-DFFE-4ACC-ADB7-BD24F391D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0E40101-73C2-4BC7-AB18-4B69BCF4F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661E8-F4A3-4160-9498-806C71108CEA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E32F79-EE8D-4724-B885-CEBAC923C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0C6A80D-C861-4034-A261-B29B267E2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8F81C-64DC-474C-ABB7-8DEB158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66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33754E7-6942-4D88-AFD6-DED856DF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FA62D46-A4CD-48D7-B8D4-0474AFB7A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B747ED-E25A-4F9F-B459-0A54025F54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661E8-F4A3-4160-9498-806C71108CEA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3D6A48-6F25-4C56-B378-84EC3F61F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54B568-B642-41AD-9B52-6B2A703C8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8F81C-64DC-474C-ABB7-8DEB15855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410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C48D34-5B9D-4E96-A8CF-687B0E0833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accent6"/>
                </a:solidFill>
              </a:rPr>
              <a:t>Clase</a:t>
            </a:r>
            <a:r>
              <a:rPr lang="it-IT" dirty="0">
                <a:solidFill>
                  <a:schemeClr val="accent6"/>
                </a:solidFill>
              </a:rPr>
              <a:t> de </a:t>
            </a:r>
            <a:r>
              <a:rPr lang="it-IT" dirty="0" err="1">
                <a:solidFill>
                  <a:schemeClr val="accent6"/>
                </a:solidFill>
              </a:rPr>
              <a:t>hoy</a:t>
            </a:r>
            <a:br>
              <a:rPr lang="it-IT" dirty="0">
                <a:solidFill>
                  <a:schemeClr val="accent6"/>
                </a:solidFill>
              </a:rPr>
            </a:br>
            <a:r>
              <a:rPr lang="it-IT" sz="4000" dirty="0" err="1">
                <a:solidFill>
                  <a:schemeClr val="accent6"/>
                </a:solidFill>
              </a:rPr>
              <a:t>Tercera</a:t>
            </a:r>
            <a:r>
              <a:rPr lang="it-IT" sz="4000" dirty="0">
                <a:solidFill>
                  <a:schemeClr val="accent6"/>
                </a:solidFill>
              </a:rPr>
              <a:t> parte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DD74546-7A38-4672-926B-9FB7CA5B9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470"/>
            <a:ext cx="9144000" cy="871330"/>
          </a:xfrm>
        </p:spPr>
        <p:txBody>
          <a:bodyPr>
            <a:normAutofit lnSpcReduction="10000"/>
          </a:bodyPr>
          <a:lstStyle/>
          <a:p>
            <a:pPr algn="r"/>
            <a:r>
              <a:rPr lang="it-IT" dirty="0"/>
              <a:t>Carlota </a:t>
            </a:r>
            <a:r>
              <a:rPr lang="it-IT" dirty="0" err="1"/>
              <a:t>Nicolás</a:t>
            </a:r>
            <a:endParaRPr lang="it-IT" dirty="0"/>
          </a:p>
          <a:p>
            <a:pPr algn="r"/>
            <a:r>
              <a:rPr lang="it-IT" dirty="0"/>
              <a:t>11.03.2020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052A05A-56A9-4BAE-B196-C425FEA98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814971" y="2857849"/>
            <a:ext cx="7573771" cy="1858073"/>
          </a:xfrm>
          <a:prstGeom prst="rect">
            <a:avLst/>
          </a:prstGeom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93FC3FC-6538-4ED6-A9BA-D9D101296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5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1C9E5FD-7410-40BD-B012-0134EAB90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814971" y="2857849"/>
            <a:ext cx="7573771" cy="18580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E368491-D319-42E8-851A-E36718E64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1404" y="741872"/>
            <a:ext cx="7617305" cy="5124090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021C201-8CF1-4A2E-A806-A39226AFE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F8EB586-2B26-4CE9-B3C4-714D6CB6F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814971" y="2857849"/>
            <a:ext cx="7573771" cy="18580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E55CC08-B2D6-493C-9F5F-0B834405B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5160" y="827475"/>
            <a:ext cx="9923962" cy="5203049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E8DF6CF-65EA-43E7-91A2-DC877FD0A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0687" y="4117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0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E085EFB-EA6C-40EA-8BF3-A16D215E1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207" y="418527"/>
            <a:ext cx="5736970" cy="63389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8C864CB-A5CE-43BB-833F-6CD9E096E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814971" y="2875102"/>
            <a:ext cx="7573771" cy="1858073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BF1C0FB-3091-433A-A9C7-E557F74A8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3426" y="3103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7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F0A644B-74DE-4775-92E3-D145E1259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814971" y="2871101"/>
            <a:ext cx="7573771" cy="18580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01CEF9E-12D7-47E1-8E70-39C16F23B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814971" y="2857849"/>
            <a:ext cx="7573771" cy="185807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05EAF63-081D-440C-B1FC-B11CF41FE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109" y="543339"/>
            <a:ext cx="8034273" cy="5194851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4684B81-F47E-41D4-941D-791231807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6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E408892-C309-45C5-9C5D-A40103616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516" y="643466"/>
            <a:ext cx="7498968" cy="557106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EA2CF6F-564D-4634-B8B7-71895639A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814971" y="2857849"/>
            <a:ext cx="7573771" cy="1858073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79A3360-B315-4146-B652-4B50B07A1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9931" y="7608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9AEA470-9AF6-49EE-BCE7-7C1199E39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814971" y="2857849"/>
            <a:ext cx="7573771" cy="18580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80844B0-0E43-4485-9A14-514C72FF0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912" y="1157690"/>
            <a:ext cx="8308337" cy="6425736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CE28E07-D536-448E-A298-0F950EBA1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0739" y="247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B1C3FB4-7C77-47B6-B768-26F226EFC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841475" y="2857849"/>
            <a:ext cx="7573771" cy="18580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41BDCC3-4E9B-4963-96BF-15BB7E249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114" y="396815"/>
            <a:ext cx="9333827" cy="6429970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9849D85-9D26-4C4E-9063-6C74D5A9A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5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9A6E04A-6F02-493E-BDCE-AD1C8F05C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814971" y="2857849"/>
            <a:ext cx="7573771" cy="18580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70C4ABD-E458-4D37-9ADD-05A97F26E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156" y="119064"/>
            <a:ext cx="7994081" cy="6738936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9905E8E-DB06-4A63-B4A9-DAD5CDC5A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8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30C067C-643E-4B89-BA2A-9016C6BA0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814971" y="2857849"/>
            <a:ext cx="7573771" cy="18580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DC68A55-E9ED-40DE-85FE-15652C128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013" y="172887"/>
            <a:ext cx="5081678" cy="6614943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B13F251-9EC9-402A-9019-D9CA5B3F9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3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E13E1D-6DDA-4C17-98CD-75116EBD9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814971" y="2857849"/>
            <a:ext cx="7573771" cy="18580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F728778-704D-4B34-BBF0-658F3EB1C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3419" y="772362"/>
            <a:ext cx="6349042" cy="5957126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C79E0FC-A306-42AF-A257-C02AA1A07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8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F12D407-9B5D-4EF2-994F-EED30E403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814971" y="2857849"/>
            <a:ext cx="7573771" cy="18580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C015C3F-4023-441A-994A-D211007BF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589" y="914135"/>
            <a:ext cx="5105400" cy="22002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8403F6D-6B49-48C4-A115-E7AB79570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9537" y="3108924"/>
            <a:ext cx="4352925" cy="3676650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444B93C-9E85-44B9-B8C3-70996B6CA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0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61D06F7-F9EA-4CDB-A38B-82B2A2777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814971" y="2857849"/>
            <a:ext cx="7573771" cy="18580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D8A043F-A1B8-41B9-8EF8-DCE1FDF26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133" y="379562"/>
            <a:ext cx="6109142" cy="6410977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B73D385-7BE5-483F-A950-E2A05172D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9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6</Words>
  <Application>Microsoft Office PowerPoint</Application>
  <PresentationFormat>Widescreen</PresentationFormat>
  <Paragraphs>3</Paragraphs>
  <Slides>13</Slides>
  <Notes>0</Notes>
  <HiddenSlides>0</HiddenSlides>
  <MMClips>13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di Office</vt:lpstr>
      <vt:lpstr>Clase de hoy Tercera parte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de hoy Tercera parte</dc:title>
  <dc:creator>carlota nicolas</dc:creator>
  <cp:lastModifiedBy>carlota nicolas</cp:lastModifiedBy>
  <cp:revision>10</cp:revision>
  <dcterms:created xsi:type="dcterms:W3CDTF">2020-03-10T11:37:04Z</dcterms:created>
  <dcterms:modified xsi:type="dcterms:W3CDTF">2020-03-10T16:52:59Z</dcterms:modified>
</cp:coreProperties>
</file>