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1" r:id="rId3"/>
    <p:sldId id="272" r:id="rId4"/>
    <p:sldId id="274" r:id="rId5"/>
    <p:sldId id="273" r:id="rId6"/>
    <p:sldId id="276" r:id="rId7"/>
    <p:sldId id="275" r:id="rId8"/>
    <p:sldId id="27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" y="2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41CBB7-7DAB-4FC4-A070-8F37FC2EBB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B060369-23D1-4DC3-B411-306D466BEA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2E2A13B-3B6F-4951-AA50-44D92BD4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C205-862C-4CB9-A362-83603A96CC5A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5E8476-4C57-4301-B7A3-CB3A5D26D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47559E-DF9F-4ED6-82F2-3E1FA2326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D4B2-6C44-48BA-A4EF-251451C450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2606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8FBEA5-E884-4B92-A4D0-5CC767D58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B3A32F9-B0AE-443E-812B-28F55664EB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5579D6-5556-4BE2-905E-AB7313AEB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C205-862C-4CB9-A362-83603A96CC5A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1572FA3-692F-4BF5-A688-B156909A7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F96C6B-B062-442F-B39C-8AB4C8118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D4B2-6C44-48BA-A4EF-251451C450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739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919B620-7727-49FF-9EF4-2EE81C6B98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31B116C-6A47-451E-9BDB-EDBC0E81C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C0E42-0A4A-44BB-A81F-2054947D3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C205-862C-4CB9-A362-83603A96CC5A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A7D624B-4E11-4A1D-85A0-EB8399FFF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9CA3F1D-8DF9-46FF-95EE-BD02B6EFB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D4B2-6C44-48BA-A4EF-251451C450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388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4CADA7-DA39-4472-8561-0B774BB00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8CCCA3-7631-4B99-9C7F-DB2A7C261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D5AA48-F085-4775-A36E-65987AB4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C205-862C-4CB9-A362-83603A96CC5A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27FC16-135F-4B7C-9F32-668171E09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CACB17-9DA9-4B36-9B34-183538DA3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D4B2-6C44-48BA-A4EF-251451C450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8971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9270E2-CD2C-437B-A50B-B404796A5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DA8FD06-93DC-42FF-9580-0215321E8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F609B7-31F1-4487-BA5F-93D7BA39A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C205-862C-4CB9-A362-83603A96CC5A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E1A2E6-08AD-4E93-BC55-EAA13B5C7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05C8324-ED26-422F-B4C1-A99F5327C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D4B2-6C44-48BA-A4EF-251451C450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862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E2276C-EF2D-4599-9CB1-136DB0244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B90FB64-E751-4753-B0A3-1BFCDFB576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33F5AAA-75FA-4DC6-BF6E-BAE95C834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86C9A0A-8823-49DF-8EDE-0F4A0D134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C205-862C-4CB9-A362-83603A96CC5A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25B7AB-FEBD-4467-8563-B0163009D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05524AA-7490-4E01-B9E1-7E7A066EB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D4B2-6C44-48BA-A4EF-251451C450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902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8A0AFE-25B9-4690-BED0-DA801D0A6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7C6237F-3B4A-4965-9806-5E7076612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D7F4134-8073-45AA-B325-C3BB8257A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63AE96E-6188-4DD1-931D-94B68CC246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D66B8CC-15D8-4918-B9D4-B54AD62C76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53E3EA6-5452-450E-9A99-85145C98E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C205-862C-4CB9-A362-83603A96CC5A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286D1E6-8740-4EBB-8190-BA17A124E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4C96857-CC9D-4645-A5F3-6F9372E0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D4B2-6C44-48BA-A4EF-251451C450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6553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4B630A-D62E-4DFE-A945-AF36E9A2C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08C5CEB-DFDF-4FE2-887F-5442C2026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C205-862C-4CB9-A362-83603A96CC5A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D094673-E838-44CA-8D4C-B3FD12492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E3788FA-45E9-4850-8153-AB444487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D4B2-6C44-48BA-A4EF-251451C450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300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6C8118E-32DA-404F-9B95-F5526C729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C205-862C-4CB9-A362-83603A96CC5A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4D42073-E6EF-4ED1-B80E-42B08A85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41D820B-D205-4BA4-8F86-466BB8E0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D4B2-6C44-48BA-A4EF-251451C450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0749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D347EF-403C-4F63-9A8B-C23CA491A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7EC305-A61C-482C-A6BD-A1857E74B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2C8DDB9-FE85-4152-8C67-D28F367C8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EA599F0-BC17-40D3-98F0-D01DB647B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C205-862C-4CB9-A362-83603A96CC5A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1A1352D-B714-4BFE-961D-FF189ABC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8D0DA22-0053-499D-9781-5AA03A0FE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D4B2-6C44-48BA-A4EF-251451C450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4309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6E955E-AEED-40F7-BC8C-2C165EEAC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F7BCB85-790A-4761-8816-68B9304628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73DF3D9-B9AC-4B73-A04D-AB35CB79A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E15054A-594C-49F9-B4C6-083D0AA19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C205-862C-4CB9-A362-83603A96CC5A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668E062-E3BB-4F82-B0EC-6E8DA902F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78FAB14-8252-42B9-987D-15163D8D7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ED4B2-6C44-48BA-A4EF-251451C450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7152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CF38BDD-EA33-41E9-89B8-1F50D78DC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8F72206-F3CA-447F-8875-558E52C5C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FFFC3C-FA17-42AE-B61F-BB0B8755D8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BC205-862C-4CB9-A362-83603A96CC5A}" type="datetimeFigureOut">
              <a:rPr lang="it-IT" smtClean="0"/>
              <a:t>11/03/2020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2A7540-40A9-4101-ACF3-315EBF21D8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C3AD6E-DAC2-45FE-8860-1F321A0EA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ED4B2-6C44-48BA-A4EF-251451C4504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8173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570DE6-924E-4604-8509-4CADCB664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4445" y="742801"/>
            <a:ext cx="9144000" cy="2387600"/>
          </a:xfrm>
        </p:spPr>
        <p:txBody>
          <a:bodyPr/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</a:rPr>
              <a:t>CLASE DE HOY </a:t>
            </a:r>
            <a:br>
              <a:rPr lang="es-E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" sz="2400" dirty="0">
                <a:solidFill>
                  <a:schemeClr val="accent1">
                    <a:lumMod val="75000"/>
                  </a:schemeClr>
                </a:solidFill>
              </a:rPr>
              <a:t>TERCERA PARTE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1FE5EB7-B9ED-4CF9-BCE6-697DC8C24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5849" y="4306153"/>
            <a:ext cx="9144000" cy="1655762"/>
          </a:xfrm>
        </p:spPr>
        <p:txBody>
          <a:bodyPr/>
          <a:lstStyle/>
          <a:p>
            <a:pPr algn="r"/>
            <a:r>
              <a:rPr lang="es-E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Carlota Nicolás</a:t>
            </a:r>
          </a:p>
          <a:p>
            <a:pPr algn="r"/>
            <a:r>
              <a:rPr lang="es-E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18.03.2020</a:t>
            </a:r>
            <a:endParaRPr lang="it-IT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B4A5024-72EE-4718-B4D7-BC639946D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5" y="145774"/>
            <a:ext cx="1600200" cy="6471315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28623F8B-4F17-440E-A72D-A8C51B8EBD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2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621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436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016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1655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158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515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B67DC7-C8F5-42B1-A4E2-95740DF4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5" y="212036"/>
            <a:ext cx="1600200" cy="640505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1C2F483-AE09-429B-A532-DF74F30A2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474" y="1457325"/>
            <a:ext cx="6764409" cy="451485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B6DDD64-7A19-4AF4-AB1F-BC9893AF2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1550" y="854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4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B67DC7-C8F5-42B1-A4E2-95740DF4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5" y="212036"/>
            <a:ext cx="1600200" cy="640505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62788B0-061B-467C-9950-F874A468B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3737" y="2695575"/>
            <a:ext cx="6537375" cy="371475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BBC662D-EE0B-4EEB-9C8D-7B7397229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26625" y="1044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6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B67DC7-C8F5-42B1-A4E2-95740DF4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5" y="212036"/>
            <a:ext cx="1600200" cy="640505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5B48A33-899E-46EC-9C5C-856B9F655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2081" y="1893748"/>
            <a:ext cx="5494972" cy="4401007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90B451D-73F8-45A1-83FB-4BC3BBD01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4000" y="6451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2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B67DC7-C8F5-42B1-A4E2-95740DF4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5" y="212036"/>
            <a:ext cx="1600200" cy="640505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4C93AE9-6D5F-4667-B939-A3515B6670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5197" y="2021840"/>
            <a:ext cx="7738836" cy="2895600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ADBB746-16B7-481C-9BB0-E836588BD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4000" y="8077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7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B67DC7-C8F5-42B1-A4E2-95740DF4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5" y="212036"/>
            <a:ext cx="1600200" cy="640505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02E4F45A-057B-443A-B0E1-11217D7975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868" y="774700"/>
            <a:ext cx="6034008" cy="192246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E16E649-5A27-440F-9A55-A826FEBA3F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1452" y="3429000"/>
            <a:ext cx="6092436" cy="2863850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A637F6B-71AB-49AC-ACB9-BFE31D7E37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3350" y="958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5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B67DC7-C8F5-42B1-A4E2-95740DF4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5" y="212036"/>
            <a:ext cx="1600200" cy="6405054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BC7FABC-0D68-4F42-9A4A-FE5F5AF8C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100" y="627083"/>
            <a:ext cx="7683500" cy="5906479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C5F6686-D1D8-4AF5-93B7-193957C6C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6750" y="4921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9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B67DC7-C8F5-42B1-A4E2-95740DF4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555" y="212036"/>
            <a:ext cx="1600200" cy="640505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5F8299E-9321-42BF-9D7F-B2698268A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2010" y="2398066"/>
            <a:ext cx="8467090" cy="3135959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E1E5B35-B746-4A1E-A725-1445EE2F5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7013826-1D49-440C-9512-DB8127048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440" y="1084544"/>
            <a:ext cx="6528900" cy="476761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87B3C61-6EAB-46DE-9432-93A85856D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555" y="212036"/>
            <a:ext cx="1600200" cy="6405054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BB9E4C9-4E82-4AB6-B8E4-92F9F3522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1200" y="2895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8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</Words>
  <Application>Microsoft Office PowerPoint</Application>
  <PresentationFormat>Widescreen</PresentationFormat>
  <Paragraphs>3</Paragraphs>
  <Slides>15</Slides>
  <Notes>0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di Office</vt:lpstr>
      <vt:lpstr>CLASE DE HOY  TERCERA PARTE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 DE HOY  TERCERA PARTE</dc:title>
  <dc:creator>carlota nicolas</dc:creator>
  <cp:lastModifiedBy>carlota nicolas</cp:lastModifiedBy>
  <cp:revision>4</cp:revision>
  <dcterms:created xsi:type="dcterms:W3CDTF">2020-03-11T17:27:07Z</dcterms:created>
  <dcterms:modified xsi:type="dcterms:W3CDTF">2020-03-11T18:21:01Z</dcterms:modified>
</cp:coreProperties>
</file>